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3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AT"/>
  <c:chart>
    <c:autoTitleDeleted val="1"/>
    <c:plotArea>
      <c:layout>
        <c:manualLayout>
          <c:layoutTarget val="inner"/>
          <c:xMode val="edge"/>
          <c:yMode val="edge"/>
          <c:x val="7.9365079365079375E-2"/>
          <c:y val="8.8729016786570761E-2"/>
          <c:w val="0.90476190476190466"/>
          <c:h val="0.71942446043165453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rgbClr val="FFCC00"/>
            </a:solidFill>
            <a:ln w="12690">
              <a:solidFill>
                <a:schemeClr val="tx1"/>
              </a:solidFill>
              <a:prstDash val="solid"/>
            </a:ln>
          </c:spPr>
          <c:dPt>
            <c:idx val="1"/>
            <c:spPr>
              <a:solidFill>
                <a:schemeClr val="accent2"/>
              </a:solidFill>
              <a:ln w="12690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rgbClr val="00B050"/>
              </a:solidFill>
              <a:ln w="12690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Sheet1!$B$1:$D$1</c:f>
              <c:strCache>
                <c:ptCount val="3"/>
                <c:pt idx="0">
                  <c:v>Vormittag</c:v>
                </c:pt>
                <c:pt idx="1">
                  <c:v>Mittag</c:v>
                </c:pt>
                <c:pt idx="2">
                  <c:v>Nachmittag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5</c:v>
                </c:pt>
                <c:pt idx="1">
                  <c:v>2</c:v>
                </c:pt>
                <c:pt idx="2">
                  <c:v>4</c:v>
                </c:pt>
              </c:numCache>
            </c:numRef>
          </c:val>
        </c:ser>
        <c:axId val="108155648"/>
        <c:axId val="111623552"/>
      </c:barChart>
      <c:catAx>
        <c:axId val="108155648"/>
        <c:scaling>
          <c:orientation val="minMax"/>
        </c:scaling>
        <c:axPos val="b"/>
        <c:numFmt formatCode="General" sourceLinked="1"/>
        <c:tickLblPos val="nextTo"/>
        <c:spPr>
          <a:ln w="317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0" i="0" u="none" strike="noStrike" baseline="0">
                <a:solidFill>
                  <a:schemeClr val="tx1"/>
                </a:solidFill>
                <a:latin typeface="Arial Black"/>
                <a:ea typeface="Arial Black"/>
                <a:cs typeface="Arial Black"/>
              </a:defRPr>
            </a:pPr>
            <a:endParaRPr lang="de-DE"/>
          </a:p>
        </c:txPr>
        <c:crossAx val="111623552"/>
        <c:crosses val="autoZero"/>
        <c:auto val="1"/>
        <c:lblAlgn val="ctr"/>
        <c:lblOffset val="100"/>
        <c:tickLblSkip val="1"/>
        <c:tickMarkSkip val="1"/>
      </c:catAx>
      <c:valAx>
        <c:axId val="111623552"/>
        <c:scaling>
          <c:orientation val="minMax"/>
        </c:scaling>
        <c:axPos val="l"/>
        <c:majorGridlines>
          <c:spPr>
            <a:ln w="3172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7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Arial Black"/>
                <a:ea typeface="Arial Black"/>
                <a:cs typeface="Arial Black"/>
              </a:defRPr>
            </a:pPr>
            <a:endParaRPr lang="de-DE"/>
          </a:p>
        </c:txPr>
        <c:crossAx val="108155648"/>
        <c:crosses val="autoZero"/>
        <c:crossBetween val="between"/>
      </c:valAx>
      <c:spPr>
        <a:noFill/>
        <a:ln w="12690">
          <a:solidFill>
            <a:schemeClr val="tx1"/>
          </a:solidFill>
          <a:prstDash val="solid"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Arial Black"/>
          <a:ea typeface="Arial Black"/>
          <a:cs typeface="Arial Black"/>
        </a:defRPr>
      </a:pPr>
      <a:endParaRPr lang="de-DE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B49195-28A8-4E12-8EEA-E3E54B1EF50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D29A72AF-BA43-4216-B9EB-C97776E0F49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Gerda </a:t>
          </a:r>
          <a:r>
            <a:rPr kumimoji="0" lang="de-DE" b="1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Gerngros</a:t>
          </a:r>
          <a:endParaRPr kumimoji="0" lang="de-DE" b="1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Konzernleitung</a:t>
          </a:r>
        </a:p>
      </dgm:t>
    </dgm:pt>
    <dgm:pt modelId="{CE0C09AE-1D99-4B48-8F42-EC4AB547BF85}" type="parTrans" cxnId="{A732BECE-801C-4C3C-99B0-7183C7E9ABB7}">
      <dgm:prSet/>
      <dgm:spPr/>
      <dgm:t>
        <a:bodyPr/>
        <a:lstStyle/>
        <a:p>
          <a:endParaRPr lang="de-AT"/>
        </a:p>
      </dgm:t>
    </dgm:pt>
    <dgm:pt modelId="{FF50E1B8-FB18-4D5E-8391-E71DB252166B}" type="sibTrans" cxnId="{A732BECE-801C-4C3C-99B0-7183C7E9ABB7}">
      <dgm:prSet/>
      <dgm:spPr/>
      <dgm:t>
        <a:bodyPr/>
        <a:lstStyle/>
        <a:p>
          <a:endParaRPr lang="de-AT"/>
        </a:p>
      </dgm:t>
    </dgm:pt>
    <dgm:pt modelId="{679A5048-AB04-4F5C-9A0E-C0FF6267751D}" type="asst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Dr. </a:t>
          </a:r>
          <a:r>
            <a:rPr kumimoji="0" lang="de-DE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Allzweck</a:t>
          </a:r>
          <a:endParaRPr kumimoji="0" lang="de-DE" b="0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Assistent</a:t>
          </a:r>
        </a:p>
      </dgm:t>
    </dgm:pt>
    <dgm:pt modelId="{C849BCED-82D9-40A7-9528-1FA0E114AE4E}" type="parTrans" cxnId="{1FD50278-0165-47D8-814A-190DE3B89A9F}">
      <dgm:prSet/>
      <dgm:spPr/>
      <dgm:t>
        <a:bodyPr/>
        <a:lstStyle/>
        <a:p>
          <a:endParaRPr lang="de-AT"/>
        </a:p>
      </dgm:t>
    </dgm:pt>
    <dgm:pt modelId="{9876259A-EFCA-4CD7-9791-86736125DF5B}" type="sibTrans" cxnId="{1FD50278-0165-47D8-814A-190DE3B89A9F}">
      <dgm:prSet/>
      <dgm:spPr/>
      <dgm:t>
        <a:bodyPr/>
        <a:lstStyle/>
        <a:p>
          <a:endParaRPr lang="de-AT"/>
        </a:p>
      </dgm:t>
    </dgm:pt>
    <dgm:pt modelId="{31CDA5BC-5BEA-401E-A3AA-5462202A5FC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Berta Stift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Verwaltung</a:t>
          </a:r>
        </a:p>
      </dgm:t>
    </dgm:pt>
    <dgm:pt modelId="{2D830E5D-C8D6-447D-94C9-8B6A44476A17}" type="parTrans" cxnId="{0A791AF1-7913-49A6-BA14-76A3C679C53A}">
      <dgm:prSet/>
      <dgm:spPr/>
      <dgm:t>
        <a:bodyPr/>
        <a:lstStyle/>
        <a:p>
          <a:endParaRPr lang="de-AT"/>
        </a:p>
      </dgm:t>
    </dgm:pt>
    <dgm:pt modelId="{4EC965D4-9FE2-45DE-B068-95BEF1B1BBF0}" type="sibTrans" cxnId="{0A791AF1-7913-49A6-BA14-76A3C679C53A}">
      <dgm:prSet/>
      <dgm:spPr/>
      <dgm:t>
        <a:bodyPr/>
        <a:lstStyle/>
        <a:p>
          <a:endParaRPr lang="de-AT"/>
        </a:p>
      </dgm:t>
    </dgm:pt>
    <dgm:pt modelId="{F78CD6C0-5E94-4B2F-A8C5-CE7526411C5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Karl Stark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Logistik</a:t>
          </a:r>
        </a:p>
      </dgm:t>
    </dgm:pt>
    <dgm:pt modelId="{CEEF9DD8-5FFA-4F9E-AFB9-8509CCC97AC3}" type="parTrans" cxnId="{539C84D4-6F53-4DA2-B68A-2FA10BC07E9E}">
      <dgm:prSet/>
      <dgm:spPr/>
      <dgm:t>
        <a:bodyPr/>
        <a:lstStyle/>
        <a:p>
          <a:endParaRPr lang="de-AT"/>
        </a:p>
      </dgm:t>
    </dgm:pt>
    <dgm:pt modelId="{2AD30616-4B0F-4EFA-9CD0-AFE012613FEB}" type="sibTrans" cxnId="{539C84D4-6F53-4DA2-B68A-2FA10BC07E9E}">
      <dgm:prSet/>
      <dgm:spPr/>
      <dgm:t>
        <a:bodyPr/>
        <a:lstStyle/>
        <a:p>
          <a:endParaRPr lang="de-AT"/>
        </a:p>
      </dgm:t>
    </dgm:pt>
    <dgm:pt modelId="{0CD64516-8AE1-4629-A89D-64BD5AAF777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Max Flott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Produktion</a:t>
          </a:r>
        </a:p>
      </dgm:t>
    </dgm:pt>
    <dgm:pt modelId="{6CB826D5-A7B5-41A9-8371-42A4F2A7EEC1}" type="parTrans" cxnId="{A9C569AD-1E78-4A1E-9B2A-A25540BA606A}">
      <dgm:prSet/>
      <dgm:spPr/>
      <dgm:t>
        <a:bodyPr/>
        <a:lstStyle/>
        <a:p>
          <a:endParaRPr lang="de-AT"/>
        </a:p>
      </dgm:t>
    </dgm:pt>
    <dgm:pt modelId="{4E66B1EF-FCA7-450C-ADEB-EE6923415CD0}" type="sibTrans" cxnId="{A9C569AD-1E78-4A1E-9B2A-A25540BA606A}">
      <dgm:prSet/>
      <dgm:spPr/>
      <dgm:t>
        <a:bodyPr/>
        <a:lstStyle/>
        <a:p>
          <a:endParaRPr lang="de-AT"/>
        </a:p>
      </dgm:t>
    </dgm:pt>
    <dgm:pt modelId="{F7BE19A7-709C-4913-BDE5-E6997D83FAC5}" type="pres">
      <dgm:prSet presAssocID="{DBB49195-28A8-4E12-8EEA-E3E54B1EF50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E5D1C0D-016B-4113-A119-76CF74C42D15}" type="pres">
      <dgm:prSet presAssocID="{D29A72AF-BA43-4216-B9EB-C97776E0F497}" presName="hierRoot1" presStyleCnt="0">
        <dgm:presLayoutVars>
          <dgm:hierBranch/>
        </dgm:presLayoutVars>
      </dgm:prSet>
      <dgm:spPr/>
    </dgm:pt>
    <dgm:pt modelId="{9DB71AD2-7643-4531-9B31-20F6B96B4F5F}" type="pres">
      <dgm:prSet presAssocID="{D29A72AF-BA43-4216-B9EB-C97776E0F497}" presName="rootComposite1" presStyleCnt="0"/>
      <dgm:spPr/>
    </dgm:pt>
    <dgm:pt modelId="{9EF415F3-D911-4055-B5B3-FD638ED93082}" type="pres">
      <dgm:prSet presAssocID="{D29A72AF-BA43-4216-B9EB-C97776E0F497}" presName="rootText1" presStyleLbl="node0" presStyleIdx="0" presStyleCnt="1" custScaleX="124120">
        <dgm:presLayoutVars>
          <dgm:chPref val="3"/>
        </dgm:presLayoutVars>
      </dgm:prSet>
      <dgm:spPr/>
    </dgm:pt>
    <dgm:pt modelId="{F014482E-132E-4883-8BFD-EA0017FB3B5A}" type="pres">
      <dgm:prSet presAssocID="{D29A72AF-BA43-4216-B9EB-C97776E0F497}" presName="rootConnector1" presStyleLbl="node1" presStyleIdx="0" presStyleCnt="0"/>
      <dgm:spPr/>
    </dgm:pt>
    <dgm:pt modelId="{6660A1A0-F829-4E1E-B281-6A435783562D}" type="pres">
      <dgm:prSet presAssocID="{D29A72AF-BA43-4216-B9EB-C97776E0F497}" presName="hierChild2" presStyleCnt="0"/>
      <dgm:spPr/>
    </dgm:pt>
    <dgm:pt modelId="{EDF93144-A18B-46DF-94D4-B2F269F56E20}" type="pres">
      <dgm:prSet presAssocID="{2D830E5D-C8D6-447D-94C9-8B6A44476A17}" presName="Name35" presStyleLbl="parChTrans1D2" presStyleIdx="0" presStyleCnt="4"/>
      <dgm:spPr/>
    </dgm:pt>
    <dgm:pt modelId="{815682E4-FC7F-4FEC-B94B-A51AE9278808}" type="pres">
      <dgm:prSet presAssocID="{31CDA5BC-5BEA-401E-A3AA-5462202A5FCE}" presName="hierRoot2" presStyleCnt="0">
        <dgm:presLayoutVars>
          <dgm:hierBranch/>
        </dgm:presLayoutVars>
      </dgm:prSet>
      <dgm:spPr/>
    </dgm:pt>
    <dgm:pt modelId="{65D3EDB9-33A2-4AFB-B2DD-FB8639A96917}" type="pres">
      <dgm:prSet presAssocID="{31CDA5BC-5BEA-401E-A3AA-5462202A5FCE}" presName="rootComposite" presStyleCnt="0"/>
      <dgm:spPr/>
    </dgm:pt>
    <dgm:pt modelId="{8B241E7A-8FD2-4B63-B371-35A2EBB2604F}" type="pres">
      <dgm:prSet presAssocID="{31CDA5BC-5BEA-401E-A3AA-5462202A5FCE}" presName="rootText" presStyleLbl="node2" presStyleIdx="0" presStyleCnt="3">
        <dgm:presLayoutVars>
          <dgm:chPref val="3"/>
        </dgm:presLayoutVars>
      </dgm:prSet>
      <dgm:spPr/>
    </dgm:pt>
    <dgm:pt modelId="{79BF73B9-E98E-4C92-AF8C-A75353F6D439}" type="pres">
      <dgm:prSet presAssocID="{31CDA5BC-5BEA-401E-A3AA-5462202A5FCE}" presName="rootConnector" presStyleLbl="node2" presStyleIdx="0" presStyleCnt="3"/>
      <dgm:spPr/>
    </dgm:pt>
    <dgm:pt modelId="{F665777B-F462-4713-8A9D-3DDE3531B9A5}" type="pres">
      <dgm:prSet presAssocID="{31CDA5BC-5BEA-401E-A3AA-5462202A5FCE}" presName="hierChild4" presStyleCnt="0"/>
      <dgm:spPr/>
    </dgm:pt>
    <dgm:pt modelId="{CFCE69C2-D827-40CA-90C7-E1DE954BAD63}" type="pres">
      <dgm:prSet presAssocID="{31CDA5BC-5BEA-401E-A3AA-5462202A5FCE}" presName="hierChild5" presStyleCnt="0"/>
      <dgm:spPr/>
    </dgm:pt>
    <dgm:pt modelId="{96A89D98-6073-469A-8C56-D41AAEE9A788}" type="pres">
      <dgm:prSet presAssocID="{CEEF9DD8-5FFA-4F9E-AFB9-8509CCC97AC3}" presName="Name35" presStyleLbl="parChTrans1D2" presStyleIdx="1" presStyleCnt="4"/>
      <dgm:spPr/>
    </dgm:pt>
    <dgm:pt modelId="{8205A80D-56F7-4A2A-9A9F-FB848C0E81E7}" type="pres">
      <dgm:prSet presAssocID="{F78CD6C0-5E94-4B2F-A8C5-CE7526411C58}" presName="hierRoot2" presStyleCnt="0">
        <dgm:presLayoutVars>
          <dgm:hierBranch/>
        </dgm:presLayoutVars>
      </dgm:prSet>
      <dgm:spPr/>
    </dgm:pt>
    <dgm:pt modelId="{02AE4A83-60BF-447B-AB4C-C49565A1C3E2}" type="pres">
      <dgm:prSet presAssocID="{F78CD6C0-5E94-4B2F-A8C5-CE7526411C58}" presName="rootComposite" presStyleCnt="0"/>
      <dgm:spPr/>
    </dgm:pt>
    <dgm:pt modelId="{DB9A2FA4-C522-4C11-B226-04E188E631FB}" type="pres">
      <dgm:prSet presAssocID="{F78CD6C0-5E94-4B2F-A8C5-CE7526411C58}" presName="rootText" presStyleLbl="node2" presStyleIdx="1" presStyleCnt="3">
        <dgm:presLayoutVars>
          <dgm:chPref val="3"/>
        </dgm:presLayoutVars>
      </dgm:prSet>
      <dgm:spPr/>
    </dgm:pt>
    <dgm:pt modelId="{EB34D348-729D-4371-81B8-6FE3EBD5BA2C}" type="pres">
      <dgm:prSet presAssocID="{F78CD6C0-5E94-4B2F-A8C5-CE7526411C58}" presName="rootConnector" presStyleLbl="node2" presStyleIdx="1" presStyleCnt="3"/>
      <dgm:spPr/>
    </dgm:pt>
    <dgm:pt modelId="{4EFD53C5-B01C-4EA2-B424-D82719A08F79}" type="pres">
      <dgm:prSet presAssocID="{F78CD6C0-5E94-4B2F-A8C5-CE7526411C58}" presName="hierChild4" presStyleCnt="0"/>
      <dgm:spPr/>
    </dgm:pt>
    <dgm:pt modelId="{068BAD36-F276-442E-97BD-9CF4A1A28613}" type="pres">
      <dgm:prSet presAssocID="{F78CD6C0-5E94-4B2F-A8C5-CE7526411C58}" presName="hierChild5" presStyleCnt="0"/>
      <dgm:spPr/>
    </dgm:pt>
    <dgm:pt modelId="{96C8696E-B433-4546-827C-5CA80DB7E1A2}" type="pres">
      <dgm:prSet presAssocID="{6CB826D5-A7B5-41A9-8371-42A4F2A7EEC1}" presName="Name35" presStyleLbl="parChTrans1D2" presStyleIdx="2" presStyleCnt="4"/>
      <dgm:spPr/>
    </dgm:pt>
    <dgm:pt modelId="{1C6EA465-7F0E-45C9-98FD-410D26F04D25}" type="pres">
      <dgm:prSet presAssocID="{0CD64516-8AE1-4629-A89D-64BD5AAF7774}" presName="hierRoot2" presStyleCnt="0">
        <dgm:presLayoutVars>
          <dgm:hierBranch/>
        </dgm:presLayoutVars>
      </dgm:prSet>
      <dgm:spPr/>
    </dgm:pt>
    <dgm:pt modelId="{A1CAF87F-602F-4026-8565-B5D66B8E908B}" type="pres">
      <dgm:prSet presAssocID="{0CD64516-8AE1-4629-A89D-64BD5AAF7774}" presName="rootComposite" presStyleCnt="0"/>
      <dgm:spPr/>
    </dgm:pt>
    <dgm:pt modelId="{DC903A13-9426-4AEA-8C06-07F939C038AA}" type="pres">
      <dgm:prSet presAssocID="{0CD64516-8AE1-4629-A89D-64BD5AAF7774}" presName="rootText" presStyleLbl="node2" presStyleIdx="2" presStyleCnt="3">
        <dgm:presLayoutVars>
          <dgm:chPref val="3"/>
        </dgm:presLayoutVars>
      </dgm:prSet>
      <dgm:spPr/>
    </dgm:pt>
    <dgm:pt modelId="{2B456F61-50C6-4BF6-965E-971BEFC01187}" type="pres">
      <dgm:prSet presAssocID="{0CD64516-8AE1-4629-A89D-64BD5AAF7774}" presName="rootConnector" presStyleLbl="node2" presStyleIdx="2" presStyleCnt="3"/>
      <dgm:spPr/>
    </dgm:pt>
    <dgm:pt modelId="{101F588F-9859-4926-91ED-0FBFF92A2FE1}" type="pres">
      <dgm:prSet presAssocID="{0CD64516-8AE1-4629-A89D-64BD5AAF7774}" presName="hierChild4" presStyleCnt="0"/>
      <dgm:spPr/>
    </dgm:pt>
    <dgm:pt modelId="{01BBD767-9A23-4DD8-9DCE-FF9E8E49844F}" type="pres">
      <dgm:prSet presAssocID="{0CD64516-8AE1-4629-A89D-64BD5AAF7774}" presName="hierChild5" presStyleCnt="0"/>
      <dgm:spPr/>
    </dgm:pt>
    <dgm:pt modelId="{66935D67-2DDD-44F9-A01F-0D490FD34AEF}" type="pres">
      <dgm:prSet presAssocID="{D29A72AF-BA43-4216-B9EB-C97776E0F497}" presName="hierChild3" presStyleCnt="0"/>
      <dgm:spPr/>
    </dgm:pt>
    <dgm:pt modelId="{B873BF9E-C372-4F6A-95F2-CA4622D8F91A}" type="pres">
      <dgm:prSet presAssocID="{C849BCED-82D9-40A7-9528-1FA0E114AE4E}" presName="Name111" presStyleLbl="parChTrans1D2" presStyleIdx="3" presStyleCnt="4"/>
      <dgm:spPr/>
    </dgm:pt>
    <dgm:pt modelId="{05B55017-752A-40A4-89F7-FEBFE50C7B91}" type="pres">
      <dgm:prSet presAssocID="{679A5048-AB04-4F5C-9A0E-C0FF6267751D}" presName="hierRoot3" presStyleCnt="0">
        <dgm:presLayoutVars>
          <dgm:hierBranch/>
        </dgm:presLayoutVars>
      </dgm:prSet>
      <dgm:spPr/>
    </dgm:pt>
    <dgm:pt modelId="{D107E462-65CF-4797-9887-6A57969C7044}" type="pres">
      <dgm:prSet presAssocID="{679A5048-AB04-4F5C-9A0E-C0FF6267751D}" presName="rootComposite3" presStyleCnt="0"/>
      <dgm:spPr/>
    </dgm:pt>
    <dgm:pt modelId="{EF59505E-D3A3-4BC1-BBE7-790B829FB9D5}" type="pres">
      <dgm:prSet presAssocID="{679A5048-AB04-4F5C-9A0E-C0FF6267751D}" presName="rootText3" presStyleLbl="asst1" presStyleIdx="0" presStyleCnt="1">
        <dgm:presLayoutVars>
          <dgm:chPref val="3"/>
        </dgm:presLayoutVars>
      </dgm:prSet>
      <dgm:spPr/>
    </dgm:pt>
    <dgm:pt modelId="{E986614D-81CA-4EF9-8762-56D76D3BFE8C}" type="pres">
      <dgm:prSet presAssocID="{679A5048-AB04-4F5C-9A0E-C0FF6267751D}" presName="rootConnector3" presStyleLbl="asst1" presStyleIdx="0" presStyleCnt="1"/>
      <dgm:spPr/>
    </dgm:pt>
    <dgm:pt modelId="{40077DAB-8AE5-4742-9DE9-876CA5D9C5AA}" type="pres">
      <dgm:prSet presAssocID="{679A5048-AB04-4F5C-9A0E-C0FF6267751D}" presName="hierChild6" presStyleCnt="0"/>
      <dgm:spPr/>
    </dgm:pt>
    <dgm:pt modelId="{944F4F3D-6BDE-4C95-A278-D5BE13974349}" type="pres">
      <dgm:prSet presAssocID="{679A5048-AB04-4F5C-9A0E-C0FF6267751D}" presName="hierChild7" presStyleCnt="0"/>
      <dgm:spPr/>
    </dgm:pt>
  </dgm:ptLst>
  <dgm:cxnLst>
    <dgm:cxn modelId="{E02E5AA7-9E68-4AB1-A323-672F52DADED0}" type="presOf" srcId="{6CB826D5-A7B5-41A9-8371-42A4F2A7EEC1}" destId="{96C8696E-B433-4546-827C-5CA80DB7E1A2}" srcOrd="0" destOrd="0" presId="urn:microsoft.com/office/officeart/2005/8/layout/orgChart1"/>
    <dgm:cxn modelId="{54CCA973-3E1E-4062-B296-9A5A65DB9D99}" type="presOf" srcId="{31CDA5BC-5BEA-401E-A3AA-5462202A5FCE}" destId="{79BF73B9-E98E-4C92-AF8C-A75353F6D439}" srcOrd="1" destOrd="0" presId="urn:microsoft.com/office/officeart/2005/8/layout/orgChart1"/>
    <dgm:cxn modelId="{52BF522F-239C-447E-B5C1-8C25FF0DB8A8}" type="presOf" srcId="{D29A72AF-BA43-4216-B9EB-C97776E0F497}" destId="{F014482E-132E-4883-8BFD-EA0017FB3B5A}" srcOrd="1" destOrd="0" presId="urn:microsoft.com/office/officeart/2005/8/layout/orgChart1"/>
    <dgm:cxn modelId="{1FD50278-0165-47D8-814A-190DE3B89A9F}" srcId="{D29A72AF-BA43-4216-B9EB-C97776E0F497}" destId="{679A5048-AB04-4F5C-9A0E-C0FF6267751D}" srcOrd="0" destOrd="0" parTransId="{C849BCED-82D9-40A7-9528-1FA0E114AE4E}" sibTransId="{9876259A-EFCA-4CD7-9791-86736125DF5B}"/>
    <dgm:cxn modelId="{0A791AF1-7913-49A6-BA14-76A3C679C53A}" srcId="{D29A72AF-BA43-4216-B9EB-C97776E0F497}" destId="{31CDA5BC-5BEA-401E-A3AA-5462202A5FCE}" srcOrd="1" destOrd="0" parTransId="{2D830E5D-C8D6-447D-94C9-8B6A44476A17}" sibTransId="{4EC965D4-9FE2-45DE-B068-95BEF1B1BBF0}"/>
    <dgm:cxn modelId="{079DAB27-1CC6-4E54-BCE0-0C50EEE66903}" type="presOf" srcId="{679A5048-AB04-4F5C-9A0E-C0FF6267751D}" destId="{EF59505E-D3A3-4BC1-BBE7-790B829FB9D5}" srcOrd="0" destOrd="0" presId="urn:microsoft.com/office/officeart/2005/8/layout/orgChart1"/>
    <dgm:cxn modelId="{539C84D4-6F53-4DA2-B68A-2FA10BC07E9E}" srcId="{D29A72AF-BA43-4216-B9EB-C97776E0F497}" destId="{F78CD6C0-5E94-4B2F-A8C5-CE7526411C58}" srcOrd="2" destOrd="0" parTransId="{CEEF9DD8-5FFA-4F9E-AFB9-8509CCC97AC3}" sibTransId="{2AD30616-4B0F-4EFA-9CD0-AFE012613FEB}"/>
    <dgm:cxn modelId="{67A938C9-0224-4F11-A77F-1A3DD0202B81}" type="presOf" srcId="{F78CD6C0-5E94-4B2F-A8C5-CE7526411C58}" destId="{EB34D348-729D-4371-81B8-6FE3EBD5BA2C}" srcOrd="1" destOrd="0" presId="urn:microsoft.com/office/officeart/2005/8/layout/orgChart1"/>
    <dgm:cxn modelId="{456A134B-6521-4CEF-8418-2ADC52FD8779}" type="presOf" srcId="{31CDA5BC-5BEA-401E-A3AA-5462202A5FCE}" destId="{8B241E7A-8FD2-4B63-B371-35A2EBB2604F}" srcOrd="0" destOrd="0" presId="urn:microsoft.com/office/officeart/2005/8/layout/orgChart1"/>
    <dgm:cxn modelId="{0558C53A-346E-46D2-8245-EA9F4C1771B4}" type="presOf" srcId="{C849BCED-82D9-40A7-9528-1FA0E114AE4E}" destId="{B873BF9E-C372-4F6A-95F2-CA4622D8F91A}" srcOrd="0" destOrd="0" presId="urn:microsoft.com/office/officeart/2005/8/layout/orgChart1"/>
    <dgm:cxn modelId="{62B1827E-801F-4ED4-9E25-86CB70920270}" type="presOf" srcId="{679A5048-AB04-4F5C-9A0E-C0FF6267751D}" destId="{E986614D-81CA-4EF9-8762-56D76D3BFE8C}" srcOrd="1" destOrd="0" presId="urn:microsoft.com/office/officeart/2005/8/layout/orgChart1"/>
    <dgm:cxn modelId="{A9C569AD-1E78-4A1E-9B2A-A25540BA606A}" srcId="{D29A72AF-BA43-4216-B9EB-C97776E0F497}" destId="{0CD64516-8AE1-4629-A89D-64BD5AAF7774}" srcOrd="3" destOrd="0" parTransId="{6CB826D5-A7B5-41A9-8371-42A4F2A7EEC1}" sibTransId="{4E66B1EF-FCA7-450C-ADEB-EE6923415CD0}"/>
    <dgm:cxn modelId="{A18A1E0B-5D01-49D3-8C2D-2E5ECDBCEA20}" type="presOf" srcId="{D29A72AF-BA43-4216-B9EB-C97776E0F497}" destId="{9EF415F3-D911-4055-B5B3-FD638ED93082}" srcOrd="0" destOrd="0" presId="urn:microsoft.com/office/officeart/2005/8/layout/orgChart1"/>
    <dgm:cxn modelId="{C3E0C464-AA26-4824-9945-B64644EAB793}" type="presOf" srcId="{DBB49195-28A8-4E12-8EEA-E3E54B1EF500}" destId="{F7BE19A7-709C-4913-BDE5-E6997D83FAC5}" srcOrd="0" destOrd="0" presId="urn:microsoft.com/office/officeart/2005/8/layout/orgChart1"/>
    <dgm:cxn modelId="{D47E41CD-12DE-48D4-85C3-8E4F64823BD1}" type="presOf" srcId="{0CD64516-8AE1-4629-A89D-64BD5AAF7774}" destId="{2B456F61-50C6-4BF6-965E-971BEFC01187}" srcOrd="1" destOrd="0" presId="urn:microsoft.com/office/officeart/2005/8/layout/orgChart1"/>
    <dgm:cxn modelId="{747B5152-7DBD-418F-9C6B-B340CD67890E}" type="presOf" srcId="{F78CD6C0-5E94-4B2F-A8C5-CE7526411C58}" destId="{DB9A2FA4-C522-4C11-B226-04E188E631FB}" srcOrd="0" destOrd="0" presId="urn:microsoft.com/office/officeart/2005/8/layout/orgChart1"/>
    <dgm:cxn modelId="{007F89FE-9351-4E4D-BB59-BFE019AB85EF}" type="presOf" srcId="{2D830E5D-C8D6-447D-94C9-8B6A44476A17}" destId="{EDF93144-A18B-46DF-94D4-B2F269F56E20}" srcOrd="0" destOrd="0" presId="urn:microsoft.com/office/officeart/2005/8/layout/orgChart1"/>
    <dgm:cxn modelId="{075C1356-42EA-434E-ABE5-C7375D01451E}" type="presOf" srcId="{CEEF9DD8-5FFA-4F9E-AFB9-8509CCC97AC3}" destId="{96A89D98-6073-469A-8C56-D41AAEE9A788}" srcOrd="0" destOrd="0" presId="urn:microsoft.com/office/officeart/2005/8/layout/orgChart1"/>
    <dgm:cxn modelId="{636CF395-2FBD-411E-B543-0D3D202FDFFA}" type="presOf" srcId="{0CD64516-8AE1-4629-A89D-64BD5AAF7774}" destId="{DC903A13-9426-4AEA-8C06-07F939C038AA}" srcOrd="0" destOrd="0" presId="urn:microsoft.com/office/officeart/2005/8/layout/orgChart1"/>
    <dgm:cxn modelId="{A732BECE-801C-4C3C-99B0-7183C7E9ABB7}" srcId="{DBB49195-28A8-4E12-8EEA-E3E54B1EF500}" destId="{D29A72AF-BA43-4216-B9EB-C97776E0F497}" srcOrd="0" destOrd="0" parTransId="{CE0C09AE-1D99-4B48-8F42-EC4AB547BF85}" sibTransId="{FF50E1B8-FB18-4D5E-8391-E71DB252166B}"/>
    <dgm:cxn modelId="{4351F0BD-2AE3-44CF-A44D-6BAD7C7A63D6}" type="presParOf" srcId="{F7BE19A7-709C-4913-BDE5-E6997D83FAC5}" destId="{4E5D1C0D-016B-4113-A119-76CF74C42D15}" srcOrd="0" destOrd="0" presId="urn:microsoft.com/office/officeart/2005/8/layout/orgChart1"/>
    <dgm:cxn modelId="{78FCF603-8FD0-4808-BC8E-99DD2BAB313B}" type="presParOf" srcId="{4E5D1C0D-016B-4113-A119-76CF74C42D15}" destId="{9DB71AD2-7643-4531-9B31-20F6B96B4F5F}" srcOrd="0" destOrd="0" presId="urn:microsoft.com/office/officeart/2005/8/layout/orgChart1"/>
    <dgm:cxn modelId="{DA7D4E6F-DD76-455E-AC50-234842B902CA}" type="presParOf" srcId="{9DB71AD2-7643-4531-9B31-20F6B96B4F5F}" destId="{9EF415F3-D911-4055-B5B3-FD638ED93082}" srcOrd="0" destOrd="0" presId="urn:microsoft.com/office/officeart/2005/8/layout/orgChart1"/>
    <dgm:cxn modelId="{A8256488-DF4C-4A14-B059-064B883DD279}" type="presParOf" srcId="{9DB71AD2-7643-4531-9B31-20F6B96B4F5F}" destId="{F014482E-132E-4883-8BFD-EA0017FB3B5A}" srcOrd="1" destOrd="0" presId="urn:microsoft.com/office/officeart/2005/8/layout/orgChart1"/>
    <dgm:cxn modelId="{8E382534-B87A-442C-B280-03C2363D3ADF}" type="presParOf" srcId="{4E5D1C0D-016B-4113-A119-76CF74C42D15}" destId="{6660A1A0-F829-4E1E-B281-6A435783562D}" srcOrd="1" destOrd="0" presId="urn:microsoft.com/office/officeart/2005/8/layout/orgChart1"/>
    <dgm:cxn modelId="{F82A8088-6E2E-4B39-899D-D4BAEA63835B}" type="presParOf" srcId="{6660A1A0-F829-4E1E-B281-6A435783562D}" destId="{EDF93144-A18B-46DF-94D4-B2F269F56E20}" srcOrd="0" destOrd="0" presId="urn:microsoft.com/office/officeart/2005/8/layout/orgChart1"/>
    <dgm:cxn modelId="{57D66F28-0C3F-45EB-8549-9D672FA887C1}" type="presParOf" srcId="{6660A1A0-F829-4E1E-B281-6A435783562D}" destId="{815682E4-FC7F-4FEC-B94B-A51AE9278808}" srcOrd="1" destOrd="0" presId="urn:microsoft.com/office/officeart/2005/8/layout/orgChart1"/>
    <dgm:cxn modelId="{8A5AEB7D-BD28-45F0-8F88-18558FD02825}" type="presParOf" srcId="{815682E4-FC7F-4FEC-B94B-A51AE9278808}" destId="{65D3EDB9-33A2-4AFB-B2DD-FB8639A96917}" srcOrd="0" destOrd="0" presId="urn:microsoft.com/office/officeart/2005/8/layout/orgChart1"/>
    <dgm:cxn modelId="{03793A13-821B-47CE-932D-B9C4BFAAED45}" type="presParOf" srcId="{65D3EDB9-33A2-4AFB-B2DD-FB8639A96917}" destId="{8B241E7A-8FD2-4B63-B371-35A2EBB2604F}" srcOrd="0" destOrd="0" presId="urn:microsoft.com/office/officeart/2005/8/layout/orgChart1"/>
    <dgm:cxn modelId="{0C5A45B4-A961-4C5E-A188-3C503D2C341D}" type="presParOf" srcId="{65D3EDB9-33A2-4AFB-B2DD-FB8639A96917}" destId="{79BF73B9-E98E-4C92-AF8C-A75353F6D439}" srcOrd="1" destOrd="0" presId="urn:microsoft.com/office/officeart/2005/8/layout/orgChart1"/>
    <dgm:cxn modelId="{F237BC19-156B-41B1-A24F-7B46F9295680}" type="presParOf" srcId="{815682E4-FC7F-4FEC-B94B-A51AE9278808}" destId="{F665777B-F462-4713-8A9D-3DDE3531B9A5}" srcOrd="1" destOrd="0" presId="urn:microsoft.com/office/officeart/2005/8/layout/orgChart1"/>
    <dgm:cxn modelId="{47070E4C-03EB-47AB-9B36-5B683BBC131A}" type="presParOf" srcId="{815682E4-FC7F-4FEC-B94B-A51AE9278808}" destId="{CFCE69C2-D827-40CA-90C7-E1DE954BAD63}" srcOrd="2" destOrd="0" presId="urn:microsoft.com/office/officeart/2005/8/layout/orgChart1"/>
    <dgm:cxn modelId="{F5A0645C-A8F3-42A6-B3E3-953134241608}" type="presParOf" srcId="{6660A1A0-F829-4E1E-B281-6A435783562D}" destId="{96A89D98-6073-469A-8C56-D41AAEE9A788}" srcOrd="2" destOrd="0" presId="urn:microsoft.com/office/officeart/2005/8/layout/orgChart1"/>
    <dgm:cxn modelId="{B24C0FEB-7319-435F-998C-E4EF85139304}" type="presParOf" srcId="{6660A1A0-F829-4E1E-B281-6A435783562D}" destId="{8205A80D-56F7-4A2A-9A9F-FB848C0E81E7}" srcOrd="3" destOrd="0" presId="urn:microsoft.com/office/officeart/2005/8/layout/orgChart1"/>
    <dgm:cxn modelId="{23A1C66B-FF02-4094-BA56-8A9BE9D023A4}" type="presParOf" srcId="{8205A80D-56F7-4A2A-9A9F-FB848C0E81E7}" destId="{02AE4A83-60BF-447B-AB4C-C49565A1C3E2}" srcOrd="0" destOrd="0" presId="urn:microsoft.com/office/officeart/2005/8/layout/orgChart1"/>
    <dgm:cxn modelId="{8D1A69ED-4DF6-4EE6-8F08-21A460947873}" type="presParOf" srcId="{02AE4A83-60BF-447B-AB4C-C49565A1C3E2}" destId="{DB9A2FA4-C522-4C11-B226-04E188E631FB}" srcOrd="0" destOrd="0" presId="urn:microsoft.com/office/officeart/2005/8/layout/orgChart1"/>
    <dgm:cxn modelId="{E0CC9D53-A410-4679-86E3-462617850A88}" type="presParOf" srcId="{02AE4A83-60BF-447B-AB4C-C49565A1C3E2}" destId="{EB34D348-729D-4371-81B8-6FE3EBD5BA2C}" srcOrd="1" destOrd="0" presId="urn:microsoft.com/office/officeart/2005/8/layout/orgChart1"/>
    <dgm:cxn modelId="{DE1DECE9-5086-4A02-A5B6-661739CF2920}" type="presParOf" srcId="{8205A80D-56F7-4A2A-9A9F-FB848C0E81E7}" destId="{4EFD53C5-B01C-4EA2-B424-D82719A08F79}" srcOrd="1" destOrd="0" presId="urn:microsoft.com/office/officeart/2005/8/layout/orgChart1"/>
    <dgm:cxn modelId="{50050B89-88B9-4B06-B948-8E9C8D116E9D}" type="presParOf" srcId="{8205A80D-56F7-4A2A-9A9F-FB848C0E81E7}" destId="{068BAD36-F276-442E-97BD-9CF4A1A28613}" srcOrd="2" destOrd="0" presId="urn:microsoft.com/office/officeart/2005/8/layout/orgChart1"/>
    <dgm:cxn modelId="{92DDDC68-0A87-4E72-9DAB-75AAA66EB9D4}" type="presParOf" srcId="{6660A1A0-F829-4E1E-B281-6A435783562D}" destId="{96C8696E-B433-4546-827C-5CA80DB7E1A2}" srcOrd="4" destOrd="0" presId="urn:microsoft.com/office/officeart/2005/8/layout/orgChart1"/>
    <dgm:cxn modelId="{431430D5-3ABA-4D66-B58B-F3F5B4B7B225}" type="presParOf" srcId="{6660A1A0-F829-4E1E-B281-6A435783562D}" destId="{1C6EA465-7F0E-45C9-98FD-410D26F04D25}" srcOrd="5" destOrd="0" presId="urn:microsoft.com/office/officeart/2005/8/layout/orgChart1"/>
    <dgm:cxn modelId="{3C8A4DAA-B6E3-4BAF-AF50-613F536D7F8F}" type="presParOf" srcId="{1C6EA465-7F0E-45C9-98FD-410D26F04D25}" destId="{A1CAF87F-602F-4026-8565-B5D66B8E908B}" srcOrd="0" destOrd="0" presId="urn:microsoft.com/office/officeart/2005/8/layout/orgChart1"/>
    <dgm:cxn modelId="{E22DD307-9A6C-4847-B9BB-0445656FA714}" type="presParOf" srcId="{A1CAF87F-602F-4026-8565-B5D66B8E908B}" destId="{DC903A13-9426-4AEA-8C06-07F939C038AA}" srcOrd="0" destOrd="0" presId="urn:microsoft.com/office/officeart/2005/8/layout/orgChart1"/>
    <dgm:cxn modelId="{EF1598DC-86CB-40FF-AD98-21B180B5337B}" type="presParOf" srcId="{A1CAF87F-602F-4026-8565-B5D66B8E908B}" destId="{2B456F61-50C6-4BF6-965E-971BEFC01187}" srcOrd="1" destOrd="0" presId="urn:microsoft.com/office/officeart/2005/8/layout/orgChart1"/>
    <dgm:cxn modelId="{32851ED8-EBBE-456E-B14A-EABB6BFD13FF}" type="presParOf" srcId="{1C6EA465-7F0E-45C9-98FD-410D26F04D25}" destId="{101F588F-9859-4926-91ED-0FBFF92A2FE1}" srcOrd="1" destOrd="0" presId="urn:microsoft.com/office/officeart/2005/8/layout/orgChart1"/>
    <dgm:cxn modelId="{687E63C4-26D6-41F4-A95F-7FA5D7DE4BD9}" type="presParOf" srcId="{1C6EA465-7F0E-45C9-98FD-410D26F04D25}" destId="{01BBD767-9A23-4DD8-9DCE-FF9E8E49844F}" srcOrd="2" destOrd="0" presId="urn:microsoft.com/office/officeart/2005/8/layout/orgChart1"/>
    <dgm:cxn modelId="{D2DC9549-836A-42CA-88B6-5BA6C9C66DDA}" type="presParOf" srcId="{4E5D1C0D-016B-4113-A119-76CF74C42D15}" destId="{66935D67-2DDD-44F9-A01F-0D490FD34AEF}" srcOrd="2" destOrd="0" presId="urn:microsoft.com/office/officeart/2005/8/layout/orgChart1"/>
    <dgm:cxn modelId="{A18BDF17-E2AB-4AC2-8E3B-7381D7354A17}" type="presParOf" srcId="{66935D67-2DDD-44F9-A01F-0D490FD34AEF}" destId="{B873BF9E-C372-4F6A-95F2-CA4622D8F91A}" srcOrd="0" destOrd="0" presId="urn:microsoft.com/office/officeart/2005/8/layout/orgChart1"/>
    <dgm:cxn modelId="{7412A7E8-5F26-4803-BB43-C4DE722BA070}" type="presParOf" srcId="{66935D67-2DDD-44F9-A01F-0D490FD34AEF}" destId="{05B55017-752A-40A4-89F7-FEBFE50C7B91}" srcOrd="1" destOrd="0" presId="urn:microsoft.com/office/officeart/2005/8/layout/orgChart1"/>
    <dgm:cxn modelId="{5F6C616E-A488-4014-96DC-E66BA3EF6D5B}" type="presParOf" srcId="{05B55017-752A-40A4-89F7-FEBFE50C7B91}" destId="{D107E462-65CF-4797-9887-6A57969C7044}" srcOrd="0" destOrd="0" presId="urn:microsoft.com/office/officeart/2005/8/layout/orgChart1"/>
    <dgm:cxn modelId="{926E7FBB-0BC0-4F26-8D15-0C3E87209214}" type="presParOf" srcId="{D107E462-65CF-4797-9887-6A57969C7044}" destId="{EF59505E-D3A3-4BC1-BBE7-790B829FB9D5}" srcOrd="0" destOrd="0" presId="urn:microsoft.com/office/officeart/2005/8/layout/orgChart1"/>
    <dgm:cxn modelId="{C61E3F88-2A5C-486A-AB56-7366CE3D56A2}" type="presParOf" srcId="{D107E462-65CF-4797-9887-6A57969C7044}" destId="{E986614D-81CA-4EF9-8762-56D76D3BFE8C}" srcOrd="1" destOrd="0" presId="urn:microsoft.com/office/officeart/2005/8/layout/orgChart1"/>
    <dgm:cxn modelId="{F859D33B-B41B-4379-ADCD-FEDB088C6314}" type="presParOf" srcId="{05B55017-752A-40A4-89F7-FEBFE50C7B91}" destId="{40077DAB-8AE5-4742-9DE9-876CA5D9C5AA}" srcOrd="1" destOrd="0" presId="urn:microsoft.com/office/officeart/2005/8/layout/orgChart1"/>
    <dgm:cxn modelId="{EE2378B0-DE69-4F39-BADD-AE034256553A}" type="presParOf" srcId="{05B55017-752A-40A4-89F7-FEBFE50C7B91}" destId="{944F4F3D-6BDE-4C95-A278-D5BE13974349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Abgerundetes Rechtec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30.09.2009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30.09.2009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30.09.2009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el, Text und 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ClipArt-Platzhalter 3"/>
          <p:cNvSpPr>
            <a:spLocks noGrp="1"/>
          </p:cNvSpPr>
          <p:nvPr>
            <p:ph type="clipArt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F761AFB1-C3D9-4C0C-8CB4-7CD37E3CAF0D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el, ClipAr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ClipArt-Platzhalter 2"/>
          <p:cNvSpPr>
            <a:spLocks noGrp="1"/>
          </p:cNvSpPr>
          <p:nvPr>
            <p:ph type="clipArt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3886151C-158B-4A25-A590-142BF13E01D7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838200" y="1905000"/>
            <a:ext cx="8007350" cy="4191000"/>
          </a:xfrm>
        </p:spPr>
        <p:txBody>
          <a:bodyPr/>
          <a:lstStyle/>
          <a:p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D0A4A0E6-9556-46D1-8EF7-0FF7B2AD25E9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el und Diagramm oder Organi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SmartArt-Platzhalter 2"/>
          <p:cNvSpPr>
            <a:spLocks noGrp="1"/>
          </p:cNvSpPr>
          <p:nvPr>
            <p:ph type="dgm" idx="1"/>
          </p:nvPr>
        </p:nvSpPr>
        <p:spPr>
          <a:xfrm>
            <a:off x="838200" y="1905000"/>
            <a:ext cx="8007350" cy="4191000"/>
          </a:xfrm>
        </p:spPr>
        <p:txBody>
          <a:bodyPr/>
          <a:lstStyle/>
          <a:p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7C8F9C13-D511-4BAA-B9E4-4DD4F3F437FA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8007350" cy="4191000"/>
          </a:xfrm>
        </p:spPr>
        <p:txBody>
          <a:bodyPr/>
          <a:lstStyle/>
          <a:p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3C718DDF-33F4-4E94-B40B-C5928CCC2C5C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30.09.2009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Abgerundetes Rechtec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30.09.2009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7" name="Rechtec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30.09.2009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30.09.2009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30.09.2009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30.09.2009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Abgerundetes Rechtec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30.09.2009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30.09.2009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Rechtec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c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Abgerundetes Rechtec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BA50D42-C9CD-4801-B293-61D1F53EC57E}" type="datetimeFigureOut">
              <a:rPr lang="de-DE" smtClean="0"/>
              <a:pPr/>
              <a:t>30.09.2009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Stern mit 32 Zacken 9"/>
          <p:cNvSpPr/>
          <p:nvPr/>
        </p:nvSpPr>
        <p:spPr>
          <a:xfrm>
            <a:off x="7858148" y="285728"/>
            <a:ext cx="928694" cy="928694"/>
          </a:xfrm>
          <a:prstGeom prst="star32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H</a:t>
            </a:r>
            <a:endParaRPr lang="de-AT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0100" y="1714488"/>
            <a:ext cx="7772400" cy="134937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de-DE" sz="6600" b="1" i="1" dirty="0">
                <a:ln w="11430"/>
                <a:solidFill>
                  <a:schemeClr val="bg1">
                    <a:lumMod val="8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Firma </a:t>
            </a:r>
            <a:r>
              <a:rPr lang="de-DE" sz="6600" b="1" i="1" dirty="0" err="1">
                <a:ln w="11430"/>
                <a:solidFill>
                  <a:schemeClr val="bg1">
                    <a:lumMod val="8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Hättigern</a:t>
            </a:r>
            <a:r>
              <a:rPr lang="de-DE" sz="6600" b="1" i="1" dirty="0">
                <a:ln w="11430"/>
                <a:solidFill>
                  <a:schemeClr val="bg1">
                    <a:lumMod val="8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 &amp; Co</a:t>
            </a:r>
            <a:endParaRPr lang="de-DE" sz="6600" b="1" dirty="0">
              <a:ln w="11430"/>
              <a:solidFill>
                <a:schemeClr val="bg1">
                  <a:lumMod val="85000"/>
                </a:schemeClr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e-DE" i="1" dirty="0" smtClean="0"/>
              <a:t>Vormittag</a:t>
            </a:r>
            <a:endParaRPr lang="de-DE" i="1" dirty="0"/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838200" y="1905000"/>
            <a:ext cx="3925888" cy="4191000"/>
          </a:xfrm>
        </p:spPr>
        <p:txBody>
          <a:bodyPr/>
          <a:lstStyle/>
          <a:p>
            <a:r>
              <a:rPr lang="de-DE" sz="2800" dirty="0"/>
              <a:t>Post </a:t>
            </a:r>
          </a:p>
          <a:p>
            <a:pPr lvl="1"/>
            <a:r>
              <a:rPr lang="de-DE" dirty="0"/>
              <a:t>öffnen und verteilen</a:t>
            </a:r>
          </a:p>
          <a:p>
            <a:r>
              <a:rPr lang="de-DE" sz="2800" dirty="0" smtClean="0"/>
              <a:t>E-Mail </a:t>
            </a:r>
            <a:r>
              <a:rPr lang="de-DE" sz="2800" dirty="0"/>
              <a:t>überprüfen</a:t>
            </a:r>
          </a:p>
          <a:p>
            <a:r>
              <a:rPr lang="de-DE" sz="2800" dirty="0"/>
              <a:t>Blumen gießen</a:t>
            </a:r>
          </a:p>
          <a:p>
            <a:r>
              <a:rPr lang="de-DE" sz="2800" dirty="0"/>
              <a:t>Abrechnungen </a:t>
            </a:r>
            <a:endParaRPr lang="de-DE" sz="2800" dirty="0" smtClean="0"/>
          </a:p>
          <a:p>
            <a:pPr lvl="1"/>
            <a:r>
              <a:rPr lang="de-DE" dirty="0" smtClean="0"/>
              <a:t>erstellen </a:t>
            </a:r>
            <a:r>
              <a:rPr lang="de-DE" dirty="0"/>
              <a:t>und  kontrollieren</a:t>
            </a:r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4932363" y="1924050"/>
          <a:ext cx="2401887" cy="2568575"/>
        </p:xfrm>
        <a:graphic>
          <a:graphicData uri="http://schemas.openxmlformats.org/presentationml/2006/ole">
            <p:oleObj spid="_x0000_s1026" name="Clip" r:id="rId3" imgW="3242520" imgH="3468960" progId="MS_ClipArt_Gallery.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e-DE" i="1" dirty="0" smtClean="0"/>
              <a:t>Mittag</a:t>
            </a:r>
            <a:endParaRPr lang="de-DE" i="1" dirty="0"/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919663" y="1905000"/>
            <a:ext cx="3925887" cy="4191000"/>
          </a:xfrm>
        </p:spPr>
        <p:txBody>
          <a:bodyPr/>
          <a:lstStyle/>
          <a:p>
            <a:r>
              <a:rPr lang="de-DE" sz="2800"/>
              <a:t>Dokumente speichern</a:t>
            </a:r>
          </a:p>
          <a:p>
            <a:r>
              <a:rPr lang="de-DE" sz="2800"/>
              <a:t>Computer ausschalten</a:t>
            </a:r>
          </a:p>
          <a:p>
            <a:r>
              <a:rPr lang="de-DE" sz="2800"/>
              <a:t>Mittagessen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e-DE" i="1" dirty="0"/>
              <a:t>Nachmittag</a:t>
            </a: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838200" y="1905000"/>
            <a:ext cx="3925888" cy="4191000"/>
          </a:xfrm>
        </p:spPr>
        <p:txBody>
          <a:bodyPr/>
          <a:lstStyle/>
          <a:p>
            <a:r>
              <a:rPr lang="de-DE" sz="2800" dirty="0"/>
              <a:t>Computer einschalten</a:t>
            </a:r>
          </a:p>
          <a:p>
            <a:r>
              <a:rPr lang="de-DE" sz="2800" dirty="0"/>
              <a:t>Kaffee mit Frau Mahler trinken</a:t>
            </a:r>
          </a:p>
          <a:p>
            <a:r>
              <a:rPr lang="de-DE" sz="2800" dirty="0"/>
              <a:t>Datensicherung durchführen</a:t>
            </a:r>
          </a:p>
          <a:p>
            <a:r>
              <a:rPr lang="de-DE" sz="2800" dirty="0"/>
              <a:t>Safe versperren</a:t>
            </a:r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4932363" y="1927225"/>
          <a:ext cx="2401887" cy="2566988"/>
        </p:xfrm>
        <a:graphic>
          <a:graphicData uri="http://schemas.openxmlformats.org/presentationml/2006/ole">
            <p:oleObj spid="_x0000_s2050" name="Clip" r:id="rId3" imgW="3246840" imgH="3468960" progId="MS_ClipArt_Gallery.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e-DE" i="1" dirty="0"/>
              <a:t>Pausendiagramm</a:t>
            </a:r>
          </a:p>
        </p:txBody>
      </p:sp>
      <p:graphicFrame>
        <p:nvGraphicFramePr>
          <p:cNvPr id="4" name="Object 2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971550" y="1916113"/>
          <a:ext cx="609123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Unsere Firma</a:t>
            </a:r>
            <a:endParaRPr lang="de-AT"/>
          </a:p>
        </p:txBody>
      </p:sp>
      <p:graphicFrame>
        <p:nvGraphicFramePr>
          <p:cNvPr id="4" name="Diagramm 3"/>
          <p:cNvGraphicFramePr/>
          <p:nvPr/>
        </p:nvGraphicFramePr>
        <p:xfrm>
          <a:off x="1042988" y="1557338"/>
          <a:ext cx="7705725" cy="386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Unser Umsatz</a:t>
            </a:r>
            <a:endParaRPr lang="de-AT"/>
          </a:p>
        </p:txBody>
      </p:sp>
      <p:graphicFrame>
        <p:nvGraphicFramePr>
          <p:cNvPr id="29719" name="Group 23"/>
          <p:cNvGraphicFramePr>
            <a:graphicFrameLocks noGrp="1"/>
          </p:cNvGraphicFramePr>
          <p:nvPr>
            <p:ph type="tbl" idx="1"/>
          </p:nvPr>
        </p:nvGraphicFramePr>
        <p:xfrm>
          <a:off x="838200" y="1905000"/>
          <a:ext cx="8007350" cy="4191000"/>
        </p:xfrm>
        <a:graphic>
          <a:graphicData uri="http://schemas.openxmlformats.org/drawingml/2006/table">
            <a:tbl>
              <a:tblPr/>
              <a:tblGrid>
                <a:gridCol w="2668588"/>
                <a:gridCol w="2670175"/>
                <a:gridCol w="2668587"/>
              </a:tblGrid>
              <a:tr h="139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de-A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2002</a:t>
                      </a:r>
                      <a:endParaRPr kumimoji="0" lang="de-A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2003</a:t>
                      </a:r>
                      <a:endParaRPr kumimoji="0" lang="de-A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Zentrale</a:t>
                      </a:r>
                      <a:endParaRPr kumimoji="0" lang="de-A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1,2 Mio</a:t>
                      </a:r>
                      <a:endParaRPr kumimoji="0" lang="de-A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1,5 Mio</a:t>
                      </a:r>
                      <a:endParaRPr kumimoji="0" lang="de-A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Filiale Linz</a:t>
                      </a:r>
                      <a:endParaRPr kumimoji="0" lang="de-A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0,6 Mio</a:t>
                      </a:r>
                      <a:endParaRPr kumimoji="0" lang="de-A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0,1 Mio</a:t>
                      </a:r>
                      <a:endParaRPr kumimoji="0" lang="de-A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e-DE" i="1" dirty="0"/>
              <a:t>Auf Wiedersehen</a:t>
            </a: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4572000" y="3429000"/>
          <a:ext cx="2660650" cy="2114550"/>
        </p:xfrm>
        <a:graphic>
          <a:graphicData uri="http://schemas.openxmlformats.org/presentationml/2006/ole">
            <p:oleObj spid="_x0000_s5122" name="Clip" r:id="rId3" imgW="3794760" imgH="3468960" progId="MS_ClipArt_Gallery.2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signXY">
  <a:themeElements>
    <a:clrScheme name="Dactylos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Dactylos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actylos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DesignXY</Template>
  <TotalTime>0</TotalTime>
  <Words>71</Words>
  <Application>Microsoft Office PowerPoint</Application>
  <PresentationFormat>Bildschirmpräsentation (4:3)</PresentationFormat>
  <Paragraphs>39</Paragraphs>
  <Slides>8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0" baseType="lpstr">
      <vt:lpstr>DesignXY</vt:lpstr>
      <vt:lpstr>Microsoft Clip Gallery</vt:lpstr>
      <vt:lpstr>Firma Hättigern &amp; Co</vt:lpstr>
      <vt:lpstr>Vormittag</vt:lpstr>
      <vt:lpstr>Mittag</vt:lpstr>
      <vt:lpstr>Nachmittag</vt:lpstr>
      <vt:lpstr>Pausendiagramm</vt:lpstr>
      <vt:lpstr>Unsere Firma</vt:lpstr>
      <vt:lpstr>Unser Umsatz</vt:lpstr>
      <vt:lpstr>Auf Wiedersehen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Firma Hättigern &amp; Co</dc:title>
  <dc:creator>ALGE</dc:creator>
  <cp:lastModifiedBy>ALGE</cp:lastModifiedBy>
  <cp:revision>2</cp:revision>
  <dcterms:created xsi:type="dcterms:W3CDTF">2009-09-30T13:20:49Z</dcterms:created>
  <dcterms:modified xsi:type="dcterms:W3CDTF">2009-09-30T13:32:26Z</dcterms:modified>
</cp:coreProperties>
</file>