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13BC-049E-470A-B3F6-07A6FFB444E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F58-96A6-4551-AD77-32EA643011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2452-41FC-4EDF-BFF1-2B11C05939B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6B3C-9F89-4DD7-8207-B8E52CB063A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9A60-5E6E-456F-9956-08C61AD784F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1178-130F-4C88-B765-BE392A09325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0E79-31D7-4B2E-BB01-C4BB9A0A83C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3F9B-2B58-4BC1-80EC-450F8BBECC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F4247-ED0F-472D-A818-55F74B8E21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238D-D7EA-460A-ACF4-F723A489A28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375CC9-5A88-4218-BEE3-E4507C4B734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2ADFCB-7E16-40A1-AF40-6933116938B3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Schifffahrt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Constantia</vt:lpstr>
      <vt:lpstr>Wingdings 2</vt:lpstr>
      <vt:lpstr>Hyperion</vt:lpstr>
      <vt:lpstr>Schifffahrt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rhein</dc:title>
  <dc:creator>ALGE</dc:creator>
  <cp:lastModifiedBy>ALGE</cp:lastModifiedBy>
  <cp:revision>6</cp:revision>
  <dcterms:created xsi:type="dcterms:W3CDTF">2004-07-17T12:10:57Z</dcterms:created>
  <dcterms:modified xsi:type="dcterms:W3CDTF">2015-06-29T15:58:33Z</dcterms:modified>
</cp:coreProperties>
</file>