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F55C4CB-AED9-4CB9-A77D-DC84CD6D634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6F30D-93A9-49F4-9D18-AF036EF15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0A53287-A1F3-4875-B199-82647EBD82A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321DA41-D513-4AD8-833E-63D1F35ACD6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1B93C1-3374-4DE8-8D18-14D1850DBAD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531E-8B59-45CE-A43B-B889A5189F3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Inhaltsplatzhalt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Inhaltsplatzhalt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30EF336-718E-420E-9787-A4A9FE0E5F0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3947EB4-F51B-440E-BC7C-FE0DC0B7F0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0A61391-DB77-4662-BD76-26AC9DF15D2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D76D15F-FDF3-46F8-9EDC-2102E6B160B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erade Verbindung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E01532C-797E-4E35-9FC3-1174F059605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6EAEAFF-78CF-494C-9D57-D21F04050AF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Tagung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Georgia</vt:lpstr>
      <vt:lpstr>Wingdings</vt:lpstr>
      <vt:lpstr>Wingdings 2</vt:lpstr>
      <vt:lpstr>Cronus</vt:lpstr>
      <vt:lpstr>Tagung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donau</dc:title>
  <dc:creator>ALGE</dc:creator>
  <cp:lastModifiedBy>ALGE</cp:lastModifiedBy>
  <cp:revision>4</cp:revision>
  <dcterms:created xsi:type="dcterms:W3CDTF">2004-07-17T12:10:57Z</dcterms:created>
  <dcterms:modified xsi:type="dcterms:W3CDTF">2015-06-29T15:59:12Z</dcterms:modified>
</cp:coreProperties>
</file>