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7"/>
  </p:notesMasterIdLst>
  <p:sldIdLst>
    <p:sldId id="257" r:id="rId2"/>
    <p:sldId id="258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49" d="100"/>
          <a:sy n="49" d="100"/>
        </p:scale>
        <p:origin x="54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40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9181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804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659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02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3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7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03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65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6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6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09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76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35E76058-C2D0-41B8-9881-6A7BE4E85B55}"/>
              </a:ext>
            </a:extLst>
          </p:cNvPr>
          <p:cNvSpPr/>
          <p:nvPr userDrawn="1"/>
        </p:nvSpPr>
        <p:spPr>
          <a:xfrm>
            <a:off x="10458053" y="4920076"/>
            <a:ext cx="152078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Stern mit 5 Zacken 7">
            <a:extLst>
              <a:ext uri="{FF2B5EF4-FFF2-40B4-BE49-F238E27FC236}">
                <a16:creationId xmlns:a16="http://schemas.microsoft.com/office/drawing/2014/main" id="{3C98128F-C7D1-4087-A81B-43F73D98031D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41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73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276949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168" y="1340768"/>
            <a:ext cx="2048256" cy="153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91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2541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/>
            <a:r>
              <a:rPr lang="de-DE" dirty="0"/>
              <a:t>Gruppe Animation</a:t>
            </a:r>
          </a:p>
          <a:p>
            <a:pPr lvl="2"/>
            <a:r>
              <a:rPr lang="de-DE" dirty="0"/>
              <a:t>Effektoptionen</a:t>
            </a:r>
          </a:p>
          <a:p>
            <a:pPr lvl="3"/>
            <a:r>
              <a:rPr lang="de-DE" dirty="0"/>
              <a:t>Eingangseffekt</a:t>
            </a:r>
          </a:p>
          <a:p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2207568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824192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6978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80</Words>
  <Application>Microsoft Office PowerPoint</Application>
  <PresentationFormat>Breitbild</PresentationFormat>
  <Paragraphs>29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Parallax</vt:lpstr>
      <vt:lpstr>Projekt Präsentation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3</cp:revision>
  <dcterms:created xsi:type="dcterms:W3CDTF">2019-04-29T11:49:53Z</dcterms:created>
  <dcterms:modified xsi:type="dcterms:W3CDTF">2019-04-29T12:00:19Z</dcterms:modified>
</cp:coreProperties>
</file>