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00B6D-AFDC-4560-9B10-00DB6631B8CF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CA75A-B191-454F-8C0C-0CA1CF591B8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423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F86A7-C278-4CC2-8698-9C88B20875E0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01754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1847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19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252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594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CA510-450A-4B60-A2EE-CAAF6E48E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A3A866-3C70-48B3-8EAD-82ED2BE352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926B52-7DB9-4C26-95F8-7B3AD7856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F3D9-9488-4DC0-B51B-D89922CAF69D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DCA263-9400-497B-B24B-09684CCE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9BD6CB-4E28-4CE8-BA71-577FB7237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6148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EF60A-7B35-400E-BF36-5CB0DA168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A45E381-FDC0-425F-8F17-BA0C76820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28A41E-BEB5-4BA4-AB61-E39ADA79C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600F1-F0D6-4F55-8480-0CFF8075AC5E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66459B-54AD-4C81-A7DC-683B1870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A128D-C116-4834-82A2-D271CC639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486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1850B48-2A9A-44D3-8F5F-CE8319FF7F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3B21EE5-D14A-4820-987B-640235CC8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8F7F09-D901-45CA-8125-B23A87F33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78CD4-2E18-4699-A8E2-A0B4AFF5B9D5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5534DE-5540-44D6-898B-5AC73A30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AC557E-8D2D-4779-81E3-69CEF618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4612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96CA5-D16C-425E-94F8-E28D88B6B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9B9D7A-342D-4452-BC70-494CB812D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11BC07-D30D-4DF6-962E-7FEA953EB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D66F-BA60-4A8B-82A9-FBC78F62F574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A9DF52-4176-4992-96FB-0A90D196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4B1315-7DAB-454B-85A4-93F118F49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736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4830A-F9E4-4E94-938D-B9F086BB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BA4D89-7273-485C-A664-6456CA541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FD66CA-73F4-4C2F-B0CB-C2240EC5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B58D5-89AA-4ACD-9CCF-A374A73864D9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0A08A1-AC0A-4748-BCBD-F2644D5A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18F90A-325A-44BC-B93E-2E6519F6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93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3730C8-00F2-451C-9D34-0703B8439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F67A7-71D9-49F3-A21A-F6C5EF6A06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8247F1-5413-4600-87AA-14A7513A2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C67709-7881-4531-AA7B-6770FEA8E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00F56-FCDC-4329-8F58-24D646FED099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273E54-5AD2-4C5C-AC20-CFF0C6AB3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725351-BC67-48BE-A9F1-B49372CF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544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D04D3-D9FE-4D15-A67A-0E662E62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E18EFD-91A1-49F1-9534-8AEA64C54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6D1DAA-1F15-48A7-8793-D80F8456E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C1182C-200F-4D23-AE03-C18B0B84CD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B2CF2EC-3999-4478-BB0E-22607006E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EB41E55-7E1C-4FCD-B39F-18FB57C4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C46A8-95D7-4F85-952A-808AAFA9D339}" type="datetime1">
              <a:rPr lang="de-AT" smtClean="0"/>
              <a:t>29.04.2019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01C4E5-C9CD-4639-9BB7-51B7B11BD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81E5623-FB3A-43B9-8F59-D2D49CC5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451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E7423-4535-4262-902C-5C0721A12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DCE065-3BE8-419B-92E6-92F978A78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63E6B-21CE-46E9-9B69-427F8DD5E3FD}" type="datetime1">
              <a:rPr lang="de-AT" smtClean="0"/>
              <a:t>29.04.2019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626B44-33EA-4086-B708-54571CE7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D034E5-1F0D-4101-8236-61693A477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075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6605A30-609F-4429-8876-CB612D25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484E1-ABD7-4E34-9773-0C0330442100}" type="datetime1">
              <a:rPr lang="de-AT" smtClean="0"/>
              <a:t>29.04.2019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581AE3-D510-47BB-87CB-29E22F3C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04AE2C-DAA6-4BCA-8E9D-211B1E4F0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559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48C84-0232-49D7-AE7F-F4B07A28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9B941-EB1F-43CB-9452-A91B86188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C221C2-8904-46AF-8F1A-E9DD35285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32C6EF-68F8-4F75-BC82-00BAEF59E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9238-1851-411B-BE67-B519AC568049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1A4D33E-96C4-4009-BAA4-03BF4BAD5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B02310-B617-4C51-BF4B-E7AB401E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207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AAD2B-8AA3-4626-8FB0-E2B245C4B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60BE2E8-2C68-414E-8BDD-07F409C02E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71EEB3-C576-438F-8BD3-540522F7B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5333C2-AF37-4C71-9AD5-1DFA824D8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0B80-9024-4883-813D-3DD45F144141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B57778F-7536-4719-8B78-CE2660C7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44A9F6-2693-4164-AA63-4A6D07C7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9995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F896DA0-6D71-4635-8873-393758AC8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AAFD5D-8D95-4403-96D5-29AA46A6A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300BA5-E0D2-4FE4-BA68-84EEBC0B47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1524E-CAAA-4417-8FAA-A0EC37FB00E5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8E4205-9B5C-48E2-A24C-A68F9BB26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27EA9A-8703-4DF6-B373-F47B64E30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019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6182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de-DE" sz="40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Verbessern</a:t>
            </a:r>
            <a:r>
              <a:rPr lang="de-DE" sz="4000">
                <a:latin typeface="+mj-lt"/>
              </a:rPr>
              <a:t> </a:t>
            </a:r>
            <a:r>
              <a:rPr lang="de-DE" sz="4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Ihrer </a:t>
            </a:r>
            <a:r>
              <a:rPr lang="de-DE" sz="4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itchFamily="34" charset="0"/>
              </a:rPr>
              <a:t>Präsentation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429000" y="2936809"/>
            <a:ext cx="5257800" cy="1588"/>
          </a:xfrm>
          <a:prstGeom prst="line">
            <a:avLst/>
          </a:prstGeom>
          <a:ln w="47625">
            <a:solidFill>
              <a:srgbClr val="E4E4E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74712" y="5127978"/>
            <a:ext cx="7973935" cy="40011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de-DE" sz="2000" b="1">
                <a:solidFill>
                  <a:schemeClr val="tx1">
                    <a:lumMod val="75000"/>
                    <a:lumOff val="25000"/>
                  </a:schemeClr>
                </a:solidFill>
              </a:rPr>
              <a:t>Wir haben Funktionen für jeden Schritt des Weges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210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rgbClr val="FF6600"/>
                </a:solidFill>
              </a:rPr>
              <a:t>          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286000" y="1557456"/>
            <a:ext cx="2057400" cy="2708434"/>
            <a:chOff x="762000" y="1557456"/>
            <a:chExt cx="2057400" cy="2708434"/>
          </a:xfrm>
        </p:grpSpPr>
        <p:sp>
          <p:nvSpPr>
            <p:cNvPr id="6" name="Oval 5"/>
            <p:cNvSpPr/>
            <p:nvPr/>
          </p:nvSpPr>
          <p:spPr>
            <a:xfrm>
              <a:off x="762000" y="1946209"/>
              <a:ext cx="2057400" cy="2057400"/>
            </a:xfrm>
            <a:prstGeom prst="ellipse">
              <a:avLst/>
            </a:prstGeom>
            <a:gradFill flip="none" rotWithShape="1">
              <a:gsLst>
                <a:gs pos="0">
                  <a:srgbClr val="F39C29"/>
                </a:gs>
                <a:gs pos="50000">
                  <a:srgbClr val="F7931D"/>
                </a:gs>
                <a:gs pos="10000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8255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21392" y="1557456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F26200">
                      <a:alpha val="40000"/>
                    </a:srgbClr>
                  </a:solidFill>
                  <a:latin typeface="+mj-lt"/>
                  <a:cs typeface="Arial" pitchFamily="34" charset="0"/>
                </a:rPr>
                <a:t>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3416" y="2666898"/>
              <a:ext cx="1931160" cy="683264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1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4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Verfassen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4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67300" y="1591943"/>
            <a:ext cx="2057400" cy="2708434"/>
            <a:chOff x="3543300" y="1591943"/>
            <a:chExt cx="2057400" cy="2708434"/>
          </a:xfrm>
        </p:grpSpPr>
        <p:sp>
          <p:nvSpPr>
            <p:cNvPr id="4" name="Oval 3"/>
            <p:cNvSpPr/>
            <p:nvPr/>
          </p:nvSpPr>
          <p:spPr>
            <a:xfrm>
              <a:off x="3543300" y="1946209"/>
              <a:ext cx="2057400" cy="20574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50000">
                  <a:srgbClr val="399ECB"/>
                </a:gs>
                <a:gs pos="100000">
                  <a:srgbClr val="0077D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3968" y="1591943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2A7A9E">
                      <a:alpha val="40000"/>
                    </a:srgbClr>
                  </a:solidFill>
                  <a:latin typeface="+mj-lt"/>
                  <a:cs typeface="Arial" pitchFamily="34" charset="0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1872" y="2701385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Bereichern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3782124" y="198863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848600" y="1587511"/>
            <a:ext cx="2057400" cy="2708434"/>
            <a:chOff x="6324600" y="1587511"/>
            <a:chExt cx="2057400" cy="2708434"/>
          </a:xfrm>
        </p:grpSpPr>
        <p:sp>
          <p:nvSpPr>
            <p:cNvPr id="5" name="Oval 4"/>
            <p:cNvSpPr/>
            <p:nvPr/>
          </p:nvSpPr>
          <p:spPr>
            <a:xfrm>
              <a:off x="6324600" y="1953643"/>
              <a:ext cx="2057400" cy="2057400"/>
            </a:xfrm>
            <a:prstGeom prst="ellipse">
              <a:avLst/>
            </a:prstGeom>
            <a:gradFill flip="none" rotWithShape="1">
              <a:gsLst>
                <a:gs pos="5000">
                  <a:srgbClr val="84D830"/>
                </a:gs>
                <a:gs pos="48000">
                  <a:srgbClr val="7BCF27"/>
                </a:gs>
                <a:gs pos="100000">
                  <a:srgbClr val="56901C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1604" y="1587511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65B131">
                      <a:alpha val="64000"/>
                    </a:srgbClr>
                  </a:solidFill>
                  <a:latin typeface="+mj-lt"/>
                  <a:cs typeface="Arial" pitchFamily="34" charset="0"/>
                </a:rPr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11810" y="2674651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Ausliefern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6569928" y="2005362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190FF-2181-4052-ACD5-8FB117AEB42B}" type="datetime1">
              <a:rPr lang="de-AT" smtClean="0"/>
              <a:t>29.04.2019</a:t>
            </a:fld>
            <a:endParaRPr lang="de-AT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t>2</a:t>
            </a:fld>
            <a:endParaRPr lang="de-A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1105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622014" y="2450816"/>
            <a:ext cx="5486400" cy="104196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r>
              <a:rPr lang="de-DE" sz="3200" b="1">
                <a:solidFill>
                  <a:prstClr val="white"/>
                </a:solidFill>
              </a:rPr>
              <a:t>Gliedern mit Abschnitten</a:t>
            </a:r>
            <a:endParaRPr lang="de-DE" sz="320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685800"/>
            <a:ext cx="7391401" cy="134982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de-DE" sz="2800" b="1">
                <a:solidFill>
                  <a:prstClr val="black">
                    <a:lumMod val="50000"/>
                    <a:lumOff val="50000"/>
                  </a:prstClr>
                </a:solidFill>
              </a:rPr>
              <a:t>Zu viele Informationen?</a:t>
            </a:r>
          </a:p>
          <a:p>
            <a:pPr>
              <a:lnSpc>
                <a:spcPct val="30000"/>
              </a:lnSpc>
            </a:pPr>
            <a:endParaRPr lang="de-DE">
              <a:solidFill>
                <a:prstClr val="black"/>
              </a:solidFill>
            </a:endParaRPr>
          </a:p>
          <a:p>
            <a:r>
              <a:rPr lang="de-DE" sz="2200">
                <a:solidFill>
                  <a:prstClr val="black">
                    <a:lumMod val="85000"/>
                    <a:lumOff val="15000"/>
                  </a:prstClr>
                </a:solidFill>
              </a:rPr>
              <a:t>Beherrschen Sie auch große Präsentationen - gliedern Sie sie in </a:t>
            </a:r>
            <a:r>
              <a:rPr lang="de-DE" sz="2200" b="1">
                <a:solidFill>
                  <a:srgbClr val="2C99FC"/>
                </a:solidFill>
              </a:rPr>
              <a:t>Abschnitte.</a:t>
            </a:r>
            <a:r>
              <a:rPr lang="de-DE" sz="2200">
                <a:solidFill>
                  <a:srgbClr val="2C99FC"/>
                </a:solidFill>
              </a:rPr>
              <a:t> </a:t>
            </a:r>
          </a:p>
          <a:p>
            <a:endParaRPr lang="de-DE" sz="1900">
              <a:solidFill>
                <a:srgbClr val="2C99FC"/>
              </a:solidFill>
            </a:endParaRPr>
          </a:p>
          <a:p>
            <a:endParaRPr lang="de-DE">
              <a:solidFill>
                <a:prstClr val="black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794171" y="3657600"/>
            <a:ext cx="2645231" cy="1600200"/>
            <a:chOff x="6413721" y="3701144"/>
            <a:chExt cx="2645231" cy="1143000"/>
          </a:xfrm>
        </p:grpSpPr>
        <p:sp>
          <p:nvSpPr>
            <p:cNvPr id="15" name="Rectangle 14"/>
            <p:cNvSpPr/>
            <p:nvPr/>
          </p:nvSpPr>
          <p:spPr>
            <a:xfrm>
              <a:off x="6740294" y="3701144"/>
              <a:ext cx="2318658" cy="1143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mpd="thinThick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16493" y="3810000"/>
              <a:ext cx="2166258" cy="953814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r>
                <a:rPr lang="de-DE" sz="150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Sie können einen gesamten Bereich benennen, drucken und mit Effekten versehen.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6413721" y="4332767"/>
              <a:ext cx="274320" cy="0"/>
            </a:xfrm>
            <a:prstGeom prst="line">
              <a:avLst/>
            </a:prstGeom>
            <a:ln w="25400" cap="rnd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67742" y="2132856"/>
            <a:ext cx="4517572" cy="42086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02429" y="4408716"/>
            <a:ext cx="4648201" cy="293914"/>
          </a:xfrm>
          <a:prstGeom prst="rect">
            <a:avLst/>
          </a:prstGeom>
          <a:solidFill>
            <a:schemeClr val="tx1">
              <a:lumMod val="95000"/>
              <a:lumOff val="5000"/>
              <a:alpha val="22000"/>
            </a:schemeClr>
          </a:solidFill>
          <a:ln w="34925">
            <a:solidFill>
              <a:srgbClr val="F274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5455-E9F2-4666-BB0A-A7F6F4FEC049}" type="datetime1">
              <a:rPr lang="de-AT" smtClean="0"/>
              <a:t>29.04.2019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1094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23588" y="1524001"/>
            <a:ext cx="4648200" cy="2369641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r>
              <a:rPr lang="de-DE" sz="4400" b="1">
                <a:solidFill>
                  <a:srgbClr val="7BCF27"/>
                </a:solidFill>
              </a:rPr>
              <a:t>Zusammenarbeit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018">
            <a:off x="10383874" y="2848626"/>
            <a:ext cx="1031813" cy="22833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40882" y="267512"/>
            <a:ext cx="1584446" cy="2438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34597" y="356541"/>
            <a:ext cx="828109" cy="2133600"/>
          </a:xfrm>
          <a:prstGeom prst="rect">
            <a:avLst/>
          </a:prstGeom>
        </p:spPr>
      </p:pic>
      <p:sp>
        <p:nvSpPr>
          <p:cNvPr id="19" name="Left-Right Arrow 18"/>
          <p:cNvSpPr/>
          <p:nvPr/>
        </p:nvSpPr>
        <p:spPr>
          <a:xfrm rot="5400000">
            <a:off x="7732854" y="2544283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Left-Right Arrow 19"/>
          <p:cNvSpPr/>
          <p:nvPr/>
        </p:nvSpPr>
        <p:spPr>
          <a:xfrm rot="10800000">
            <a:off x="9546527" y="3868422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 rot="7846803">
            <a:off x="8933768" y="2908634"/>
            <a:ext cx="819804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986818" y="2490141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Oval 22"/>
          <p:cNvSpPr/>
          <p:nvPr/>
        </p:nvSpPr>
        <p:spPr>
          <a:xfrm>
            <a:off x="8012050" y="3994685"/>
            <a:ext cx="18288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Oval 23"/>
          <p:cNvSpPr/>
          <p:nvPr/>
        </p:nvSpPr>
        <p:spPr>
          <a:xfrm>
            <a:off x="8012050" y="3993389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Oval 24"/>
          <p:cNvSpPr/>
          <p:nvPr/>
        </p:nvSpPr>
        <p:spPr>
          <a:xfrm>
            <a:off x="9780326" y="3989539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Oval 25"/>
          <p:cNvSpPr/>
          <p:nvPr/>
        </p:nvSpPr>
        <p:spPr>
          <a:xfrm>
            <a:off x="8009609" y="3995654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Oval 26"/>
          <p:cNvSpPr/>
          <p:nvPr/>
        </p:nvSpPr>
        <p:spPr>
          <a:xfrm>
            <a:off x="8007258" y="3993797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4B83-13F9-4E38-B47D-4BE3CBD2E096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t>4</a:t>
            </a:fld>
            <a:endParaRPr lang="de-AT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676" y="3300067"/>
            <a:ext cx="2085120" cy="156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4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0.00278 0.22037 " pathEditMode="relative" rAng="0" ptsTypes="AA">
                                      <p:cBhvr>
                                        <p:cTn id="2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1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3889 -1.11111E-6 " pathEditMode="relative" rAng="0" ptsTypes="AA">
                                      <p:cBhvr>
                                        <p:cTn id="39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1788 -0.18403 " pathEditMode="relative" rAng="0" ptsTypes="AA">
                                      <p:cBhvr>
                                        <p:cTn id="4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2786E-6 L -0.13664 0.00046 " pathEditMode="relative" rAng="0" ptsTypes="AA">
                                      <p:cBhvr>
                                        <p:cTn id="54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3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93 L -0.00261 -0.21911 " pathEditMode="relative" rAng="0" ptsTypes="AA">
                                      <p:cBhvr>
                                        <p:cTn id="6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1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46 L 0.11458 -0.18079 " pathEditMode="relative" rAng="0" ptsTypes="AA">
                                      <p:cBhvr>
                                        <p:cTn id="6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7" y="-27384"/>
            <a:ext cx="2445488" cy="228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52725" y="2217356"/>
            <a:ext cx="7229475" cy="461665"/>
          </a:xfrm>
          <a:prstGeom prst="rect">
            <a:avLst/>
          </a:prstGeom>
          <a:noFill/>
        </p:spPr>
        <p:txBody>
          <a:bodyPr wrap="square" rtlCol="0" anchor="b" anchorCtr="0">
            <a:normAutofit fontScale="92500"/>
          </a:bodyPr>
          <a:lstStyle/>
          <a:p>
            <a:r>
              <a:rPr lang="de-DE" sz="2400">
                <a:solidFill>
                  <a:prstClr val="black">
                    <a:lumMod val="50000"/>
                    <a:lumOff val="50000"/>
                  </a:prstClr>
                </a:solidFill>
              </a:rPr>
              <a:t>Es geht nicht nur um die Optik, sondern um das Präsentieren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43200" y="2669866"/>
            <a:ext cx="7543800" cy="1200329"/>
          </a:xfrm>
        </p:spPr>
        <p:txBody>
          <a:bodyPr vert="horz" wrap="square" lIns="91440" tIns="0" rIns="91440" bIns="0" rtlCol="0" anchor="t" anchorCtr="0">
            <a:normAutofit/>
          </a:bodyPr>
          <a:lstStyle/>
          <a:p>
            <a:r>
              <a:rPr lang="de-DE" sz="7800" b="1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</a:rPr>
              <a:t>IHRER AUSSAGE.</a:t>
            </a:r>
            <a:endParaRPr lang="de-DE" sz="7800">
              <a:latin typeface="+mn-lt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655840" y="6321549"/>
            <a:ext cx="2895600" cy="365125"/>
          </a:xfrm>
        </p:spPr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FC51-212C-40DD-AF8A-492A25B17F7F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t>5</a:t>
            </a:fld>
            <a:endParaRPr lang="de-A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913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09QH3iDYSZce3zG7lU8ci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Breitbild</PresentationFormat>
  <Paragraphs>43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IHRER AUSSAGE.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ALGE</dc:creator>
  <cp:lastModifiedBy>ALGE</cp:lastModifiedBy>
  <cp:revision>3</cp:revision>
  <dcterms:created xsi:type="dcterms:W3CDTF">2019-04-29T13:08:45Z</dcterms:created>
  <dcterms:modified xsi:type="dcterms:W3CDTF">2019-04-29T13:24:14Z</dcterms:modified>
</cp:coreProperties>
</file>