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6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/>
            <a:t>Brigitte </a:t>
          </a:r>
          <a:r>
            <a:rPr lang="de-DE" dirty="0" err="1"/>
            <a:t>Breitfuß</a:t>
          </a:r>
          <a:endParaRPr lang="de-DE" dirty="0"/>
        </a:p>
        <a:p>
          <a:r>
            <a:rPr lang="de-DE" dirty="0"/>
            <a:t>Marketing</a:t>
          </a:r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/>
            <a:t>Dieter Dorfer</a:t>
          </a:r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/>
            <a:t>Ilona </a:t>
          </a:r>
          <a:r>
            <a:rPr lang="de-DE" dirty="0" err="1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4215047" y="951722"/>
          <a:ext cx="204240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2042407" y="296490"/>
              </a:lnTo>
              <a:lnTo>
                <a:pt x="2042407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4215047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914197" y="296490"/>
              </a:lnTo>
              <a:lnTo>
                <a:pt x="914197" y="4350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3300849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914197" y="0"/>
              </a:moveTo>
              <a:lnTo>
                <a:pt x="91419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4169327" y="951722"/>
          <a:ext cx="91440" cy="4350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172639" y="951722"/>
          <a:ext cx="2042407" cy="435074"/>
        </a:xfrm>
        <a:custGeom>
          <a:avLst/>
          <a:gdLst/>
          <a:ahLst/>
          <a:cxnLst/>
          <a:rect l="0" t="0" r="0" b="0"/>
          <a:pathLst>
            <a:path>
              <a:moveTo>
                <a:pt x="2042407" y="0"/>
              </a:moveTo>
              <a:lnTo>
                <a:pt x="204240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154636" y="1788"/>
          <a:ext cx="2120822" cy="94993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3320853" y="159695"/>
          <a:ext cx="2120822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Gerhard Fleischhacker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Geschäftsführer</a:t>
          </a:r>
        </a:p>
      </dsp:txBody>
      <dsp:txXfrm>
        <a:off x="3348676" y="187518"/>
        <a:ext cx="2065176" cy="894288"/>
      </dsp:txXfrm>
    </dsp:sp>
    <dsp:sp modelId="{F7A506FF-B9AD-48DA-A50A-41796CF3916A}">
      <dsp:nvSpPr>
        <dsp:cNvPr id="0" name=""/>
        <dsp:cNvSpPr/>
      </dsp:nvSpPr>
      <dsp:spPr>
        <a:xfrm>
          <a:off x="1424659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1590877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Lukas Bauer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Organisation</a:t>
          </a:r>
        </a:p>
      </dsp:txBody>
      <dsp:txXfrm>
        <a:off x="1618700" y="1572527"/>
        <a:ext cx="1440313" cy="894288"/>
      </dsp:txXfrm>
    </dsp:sp>
    <dsp:sp modelId="{1CA237AD-0645-4DE6-AE84-D4EB3E9E3086}">
      <dsp:nvSpPr>
        <dsp:cNvPr id="0" name=""/>
        <dsp:cNvSpPr/>
      </dsp:nvSpPr>
      <dsp:spPr>
        <a:xfrm>
          <a:off x="3253055" y="1386797"/>
          <a:ext cx="1923983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3419272" y="1544704"/>
          <a:ext cx="1923983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Brigitte </a:t>
          </a:r>
          <a:r>
            <a:rPr lang="de-DE" sz="1700" kern="1200" dirty="0" err="1"/>
            <a:t>Breitfuß</a:t>
          </a:r>
          <a:endParaRPr lang="de-DE" sz="1700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Marketing</a:t>
          </a:r>
        </a:p>
      </dsp:txBody>
      <dsp:txXfrm>
        <a:off x="3447095" y="1572527"/>
        <a:ext cx="1868337" cy="894288"/>
      </dsp:txXfrm>
    </dsp:sp>
    <dsp:sp modelId="{339D0946-1B30-4B61-9FE4-CD1F237F1B14}">
      <dsp:nvSpPr>
        <dsp:cNvPr id="0" name=""/>
        <dsp:cNvSpPr/>
      </dsp:nvSpPr>
      <dsp:spPr>
        <a:xfrm>
          <a:off x="2552869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2719087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Dieter Dorfer</a:t>
          </a:r>
        </a:p>
      </dsp:txBody>
      <dsp:txXfrm>
        <a:off x="2746910" y="2957537"/>
        <a:ext cx="1440313" cy="894288"/>
      </dsp:txXfrm>
    </dsp:sp>
    <dsp:sp modelId="{0316F692-79E0-457E-8E5A-9B50FEDE01BB}">
      <dsp:nvSpPr>
        <dsp:cNvPr id="0" name=""/>
        <dsp:cNvSpPr/>
      </dsp:nvSpPr>
      <dsp:spPr>
        <a:xfrm>
          <a:off x="4381264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4547482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Ilona </a:t>
          </a:r>
          <a:r>
            <a:rPr lang="de-DE" sz="1700" kern="1200" dirty="0" err="1"/>
            <a:t>Görkan</a:t>
          </a:r>
          <a:endParaRPr lang="de-DE" sz="1700" kern="1200" dirty="0"/>
        </a:p>
      </dsp:txBody>
      <dsp:txXfrm>
        <a:off x="4575305" y="2957537"/>
        <a:ext cx="1440313" cy="894288"/>
      </dsp:txXfrm>
    </dsp:sp>
    <dsp:sp modelId="{87616A48-2E02-4D3D-B328-7F25DF880298}">
      <dsp:nvSpPr>
        <dsp:cNvPr id="0" name=""/>
        <dsp:cNvSpPr/>
      </dsp:nvSpPr>
      <dsp:spPr>
        <a:xfrm>
          <a:off x="5509474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5675692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Andrea Ölmez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Buchhaltung</a:t>
          </a:r>
        </a:p>
      </dsp:txBody>
      <dsp:txXfrm>
        <a:off x="5703515" y="1572527"/>
        <a:ext cx="1440313" cy="894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9FD9E-7415-4127-9E38-4E7CEDC971E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DF192-1E47-446E-A270-DECC1EF1191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71752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30249-5649-4F88-A1D2-2D476C3D7D0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405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A90F-1FC4-45B2-8FCB-EC2FB832405F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24101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3DE1-D8E2-4625-854E-7A2647F77744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4505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217-3C8A-4BEB-A0AE-FDCD72E9E35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8911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958AB-67BB-4BC2-8BB8-7D66D366A1B2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728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B684F-9730-4EE6-A238-22484C647902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98894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0F286-A8C0-4BFE-9BB9-DAC7852C317F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2563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6B22-948A-4344-BEA4-7E233DBFE1B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16077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 dirty="0"/>
              <a:t>Textmasterformat durch Klicken bearbeiten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Textmasterformat durch Klicken bearbeiten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Zweite Ebene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Dritte Ebene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Vierte Ebene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151638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939F-EBB1-4CB7-A9C6-57879FE3CE6D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6875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D783-FE88-4B60-9DC9-C366291678B4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3935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2753-F63A-4E66-B7C7-C86D200ABAE2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540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45EB-263C-4318-A1E1-2EF94A1C38B7}" type="datetime1">
              <a:rPr lang="de-AT" smtClean="0"/>
              <a:t>30.04.2019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8689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0084-3749-4422-9E9E-CC11DA99EAC0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2521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AF1D-5773-4D91-9953-CA07A3B9DD71}" type="datetime1">
              <a:rPr lang="de-AT" smtClean="0"/>
              <a:t>30.04.2019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10548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9766-1030-4107-B771-0CE12863C0C2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095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C0037-FF4F-4686-86DA-17E8EE26F85E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4840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2FF9B-6A97-41BE-BEC5-7A2BB5D7B1C0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/>
              <a:t>PowerPoint 2019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39E0DADE-A29F-40D9-A663-DF2B9A1201C5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18" name="Band nach oben 7">
            <a:extLst>
              <a:ext uri="{FF2B5EF4-FFF2-40B4-BE49-F238E27FC236}">
                <a16:creationId xmlns:a16="http://schemas.microsoft.com/office/drawing/2014/main" id="{419B1D62-4607-4182-9422-7D4ABE507190}"/>
              </a:ext>
            </a:extLst>
          </p:cNvPr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Huber</a:t>
            </a:r>
          </a:p>
        </p:txBody>
      </p:sp>
    </p:spTree>
    <p:extLst>
      <p:ext uri="{BB962C8B-B14F-4D97-AF65-F5344CB8AC3E}">
        <p14:creationId xmlns:p14="http://schemas.microsoft.com/office/powerpoint/2010/main" val="1076790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pixabay.com/de/apple-obst-rot-buntstifte-gezogen-1485458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49EA00-8AC0-457F-84B7-52738AE80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81CB-AD30-44A2-A548-095B4C009EAB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E86CA6-B86A-437B-8AC3-C8B505F4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B11773-652C-439D-942C-907D5C640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060597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70FCDB1-846F-47C2-B885-89581D9D4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4651B-63E3-433C-ADE7-A164C128DE77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78DD4A-6BBA-4988-8F61-D6B934903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673668-B131-40F5-BE78-4BFA7DAFF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72261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Tabelle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3881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Vormittag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Nachmittag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Abend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8524F77-53E8-43F8-8A5E-4635BDE21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708A7-EC46-4F8E-AB07-77351E11A08E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2C01D1-D9B6-45A7-AC88-29289FDD8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9040FD-AFCD-4E91-97D4-AB037033F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31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52100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143FC33-A4E1-456D-8A49-F040774F2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6848-4B02-4EF9-967E-3BB985935331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93234B1-0E85-4A8D-9152-1ABA1A301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3E100D-D696-4FAD-B73E-ED68E66C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2418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Onlinegrafiken einfügen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1" y="2234757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/>
              <a:t>Apfel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pic>
        <p:nvPicPr>
          <p:cNvPr id="10" name="Grafik 9" descr="Ein Bild, das rot, drinnen, Obst, sitzend enthält.&#10;&#10;Automatisch generierte Beschreibung">
            <a:extLst>
              <a:ext uri="{FF2B5EF4-FFF2-40B4-BE49-F238E27FC236}">
                <a16:creationId xmlns:a16="http://schemas.microsoft.com/office/drawing/2014/main" id="{F0678D4A-368C-4CE3-8326-8FE8E6BE69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276965" y="3253751"/>
            <a:ext cx="1799302" cy="1799302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8587F31-2B4F-495B-B65B-0BDEC2395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1874-03D1-492B-8FB6-EC31D55C4A59}" type="datetime1">
              <a:rPr lang="de-AT" smtClean="0"/>
              <a:t>30.04.2019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2323B7B-65D1-4CB3-B543-AE7F4D689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4946C09-DF23-4CBF-9363-8EA837AA1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2549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Formen</a:t>
            </a:r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rgbClr val="FF0000"/>
                </a:solidFill>
              </a:rPr>
              <a:t>Formen einfügen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rgbClr val="FF0000"/>
                </a:solidFill>
              </a:rPr>
              <a:t>Formen einfügen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28C665E8-C0F5-48D4-9350-F089C25BC925}"/>
              </a:ext>
            </a:extLst>
          </p:cNvPr>
          <p:cNvGrpSpPr/>
          <p:nvPr/>
        </p:nvGrpSpPr>
        <p:grpSpPr>
          <a:xfrm>
            <a:off x="838200" y="1690689"/>
            <a:ext cx="3493168" cy="2841540"/>
            <a:chOff x="838200" y="1690689"/>
            <a:chExt cx="3493168" cy="2841540"/>
          </a:xfrm>
        </p:grpSpPr>
        <p:sp>
          <p:nvSpPr>
            <p:cNvPr id="3" name="Stern mit 5 Zacken 2"/>
            <p:cNvSpPr/>
            <p:nvPr/>
          </p:nvSpPr>
          <p:spPr>
            <a:xfrm>
              <a:off x="838200" y="2514600"/>
              <a:ext cx="1118936" cy="1106905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" name="Stern mit 5 Zacken 3"/>
            <p:cNvSpPr/>
            <p:nvPr/>
          </p:nvSpPr>
          <p:spPr>
            <a:xfrm>
              <a:off x="2221832" y="1690689"/>
              <a:ext cx="641684" cy="607344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0" name="Stern mit 5 Zacken 9"/>
            <p:cNvSpPr/>
            <p:nvPr/>
          </p:nvSpPr>
          <p:spPr>
            <a:xfrm>
              <a:off x="2542674" y="2883902"/>
              <a:ext cx="1788694" cy="1648327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387B98F-BFAF-4E90-8EA2-9B64762F5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69DF-17CA-4C2B-BCF0-D41D8C08D7F0}" type="datetime1">
              <a:rPr lang="de-AT" smtClean="0"/>
              <a:t>30.04.2019</a:t>
            </a:fld>
            <a:endParaRPr lang="de-AT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4EDC1D92-F23B-4AC7-8836-33E8A73E6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443A9391-391D-4663-9DBC-6E85EF793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9659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09" y="443128"/>
            <a:ext cx="9000000" cy="641350"/>
          </a:xfrm>
        </p:spPr>
        <p:txBody>
          <a:bodyPr rtlCol="0">
            <a:noAutofit/>
          </a:bodyPr>
          <a:lstStyle/>
          <a:p>
            <a:pPr lvl="0" rtl="0"/>
            <a:r>
              <a:rPr lang="de-DE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"Sie wünschen" sind Sie sofort ein Experte</a:t>
            </a:r>
          </a:p>
        </p:txBody>
      </p:sp>
      <p:grpSp>
        <p:nvGrpSpPr>
          <p:cNvPr id="4" name="Gruppe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628509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auf der rechten Seite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das Bild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Geben Sie im Feld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Sie wünschen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de-DE" sz="1200" b="0" i="1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Animation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ein, und wählen Sie dann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Animation hinzufügen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60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einen Animationseffekt aus, wie etwa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Zoom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und sehen Sie, </a:t>
            </a: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was passiert.</a:t>
            </a: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Über das Feld "Sie wünschen" finden Sie bei Bedarf den passenden Befehl, </a:t>
            </a: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wodurch Sie Zeit sparen und sich auf Ihre Arbeit konzentrieren können.</a:t>
            </a: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Probieren Sie es aus:</a:t>
            </a:r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sp>
        <p:nvSpPr>
          <p:cNvPr id="25" name="Textfeld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>
                <a:tab pos="4931410" algn="l"/>
              </a:tabLst>
              <a:defRPr/>
            </a:pPr>
            <a:r>
              <a:rPr kumimoji="0" lang="de-DE" sz="1200" b="1" i="0" u="none" strike="noStrike" kern="1000" cap="none" spc="10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kumimoji="0" lang="de-DE" sz="1200" b="1" i="0" u="none" strike="noStrike" kern="1400" cap="none" spc="0" normalizeH="0" baseline="0" noProof="0" dirty="0">
              <a:ln>
                <a:noFill/>
              </a:ln>
              <a:solidFill>
                <a:srgbClr val="D24726"/>
              </a:solidFill>
              <a:effectLst/>
              <a:uLnTx/>
              <a:uFillTx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87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36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153</Words>
  <Application>Microsoft Office PowerPoint</Application>
  <PresentationFormat>Breitbild</PresentationFormat>
  <Paragraphs>62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20" baseType="lpstr">
      <vt:lpstr>Arial</vt:lpstr>
      <vt:lpstr>Bell MT</vt:lpstr>
      <vt:lpstr>Britannic Bold</vt:lpstr>
      <vt:lpstr>Broadway</vt:lpstr>
      <vt:lpstr>Calibri</vt:lpstr>
      <vt:lpstr>Segoe UI</vt:lpstr>
      <vt:lpstr>Segoe UI Light</vt:lpstr>
      <vt:lpstr>Segoe UI Semibold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Franz Alterer</cp:lastModifiedBy>
  <cp:revision>20</cp:revision>
  <dcterms:created xsi:type="dcterms:W3CDTF">2019-03-01T16:31:17Z</dcterms:created>
  <dcterms:modified xsi:type="dcterms:W3CDTF">2019-04-30T12:32:07Z</dcterms:modified>
</cp:coreProperties>
</file>