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9"/>
  </p:notesMasterIdLst>
  <p:sldIdLst>
    <p:sldId id="268" r:id="rId2"/>
    <p:sldId id="269" r:id="rId3"/>
    <p:sldId id="270" r:id="rId4"/>
    <p:sldId id="257" r:id="rId5"/>
    <p:sldId id="259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0" autoAdjust="0"/>
    <p:restoredTop sz="94859" autoAdjust="0"/>
  </p:normalViewPr>
  <p:slideViewPr>
    <p:cSldViewPr snapToGrid="0">
      <p:cViewPr varScale="1">
        <p:scale>
          <a:sx n="67" d="100"/>
          <a:sy n="67" d="100"/>
        </p:scale>
        <p:origin x="90" y="1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277EF-D40F-4062-8DFE-CF4FC23387BA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CDC5-6A4D-4A76-BB20-C32ADD1064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97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5477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1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44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640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9181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8040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659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02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37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72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03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965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862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6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09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766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Stern mit 5 Zacken 7">
            <a:extLst>
              <a:ext uri="{FF2B5EF4-FFF2-40B4-BE49-F238E27FC236}">
                <a16:creationId xmlns:a16="http://schemas.microsoft.com/office/drawing/2014/main" id="{3C98128F-C7D1-4087-A81B-43F73D98031D}"/>
              </a:ext>
            </a:extLst>
          </p:cNvPr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41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</a:t>
            </a:r>
            <a:endParaRPr lang="de-AT" sz="2400" b="1" dirty="0"/>
          </a:p>
        </p:txBody>
      </p:sp>
      <p:sp>
        <p:nvSpPr>
          <p:cNvPr id="4" name="Stern mit 5 Zacken 3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Stern mit 5 Zacken 4"/>
          <p:cNvSpPr>
            <a:spLocks noChangeAspect="1"/>
          </p:cNvSpPr>
          <p:nvPr/>
        </p:nvSpPr>
        <p:spPr>
          <a:xfrm>
            <a:off x="1775520" y="2564904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Stern mit 5 Zacken 5"/>
          <p:cNvSpPr>
            <a:spLocks noChangeAspect="1"/>
          </p:cNvSpPr>
          <p:nvPr/>
        </p:nvSpPr>
        <p:spPr>
          <a:xfrm>
            <a:off x="1775520" y="4711452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073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Textfolie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In das Titelfeld klicken und</a:t>
            </a:r>
            <a:r>
              <a:rPr lang="de-AT" baseline="0" dirty="0"/>
              <a:t> Titel vergeben</a:t>
            </a:r>
          </a:p>
          <a:p>
            <a:r>
              <a:rPr lang="de-AT" baseline="0" dirty="0"/>
              <a:t>In das Textfeld klicken, Text in Punktationen eingeben</a:t>
            </a:r>
          </a:p>
          <a:p>
            <a:r>
              <a:rPr lang="de-AT" baseline="0" dirty="0"/>
              <a:t>Jeweils mit Eingabetaste abschließen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2016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2016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69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de-AT" dirty="0"/>
              <a:t>Textfolie in der Gliederung erstellen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Im Navigationsbereich Gliederung-Register auswählen</a:t>
            </a:r>
          </a:p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Folientitel eingeben und mit Eingabetaste abschließen</a:t>
            </a:r>
          </a:p>
          <a:p>
            <a:r>
              <a:rPr lang="de-AT" dirty="0"/>
              <a:t>Mit Tab-Taste in die Textebene wechseln</a:t>
            </a:r>
          </a:p>
          <a:p>
            <a:r>
              <a:rPr lang="de-AT" dirty="0"/>
              <a:t>Text eingeben und mit Eingabetaste abschließen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2016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2016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107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2016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2016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9496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168" y="1340768"/>
            <a:ext cx="2048256" cy="1536192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2016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2016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9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2016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2016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411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84310" y="2590664"/>
            <a:ext cx="10018713" cy="312420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"/>
            </a:pPr>
            <a:r>
              <a:rPr lang="de-DE" dirty="0"/>
              <a:t>Gruppe Animation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Eingangseffekt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Effektoptionen</a:t>
            </a:r>
          </a:p>
          <a:p>
            <a:pPr>
              <a:spcBef>
                <a:spcPts val="1800"/>
              </a:spcBef>
            </a:pPr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2207568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824192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2016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2016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978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0</TotalTime>
  <Words>181</Words>
  <Application>Microsoft Office PowerPoint</Application>
  <PresentationFormat>Breitbild</PresentationFormat>
  <Paragraphs>61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Corbel</vt:lpstr>
      <vt:lpstr>Courier New</vt:lpstr>
      <vt:lpstr>Wingdings</vt:lpstr>
      <vt:lpstr>Parallax</vt:lpstr>
      <vt:lpstr>Projekt Präsentation</vt:lpstr>
      <vt:lpstr>Textfolie</vt:lpstr>
      <vt:lpstr>Textfolie in der Gliederung erstellen</vt:lpstr>
      <vt:lpstr>PowerPoint-Präsentation</vt:lpstr>
      <vt:lpstr>Grafiken</vt:lpstr>
      <vt:lpstr>Projektarbeit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ALGE</cp:lastModifiedBy>
  <cp:revision>6</cp:revision>
  <dcterms:created xsi:type="dcterms:W3CDTF">2019-04-29T11:49:53Z</dcterms:created>
  <dcterms:modified xsi:type="dcterms:W3CDTF">2019-04-29T13:31:23Z</dcterms:modified>
</cp:coreProperties>
</file>