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7" r:id="rId2"/>
    <p:sldId id="258" r:id="rId3"/>
    <p:sldId id="259" r:id="rId4"/>
    <p:sldId id="264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8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14895-EAF6-4E16-8E04-B213517253D7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50B2D-2FCD-431F-B5C2-AD7FC68436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7185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5624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848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3489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581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721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7478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217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99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966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353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2839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09870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0508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515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A02221-CF37-4C28-A1B4-B8006EB0D9A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65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Unser Urlaub 2019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ANFAHRT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Mit dem Auto</a:t>
            </a:r>
          </a:p>
          <a:p>
            <a:pPr lvl="1"/>
            <a:r>
              <a:rPr lang="de-AT" dirty="0"/>
              <a:t>Fam. Thaler</a:t>
            </a:r>
          </a:p>
          <a:p>
            <a:pPr lvl="1"/>
            <a:r>
              <a:rPr lang="de-AT" dirty="0"/>
              <a:t>K. Huber</a:t>
            </a:r>
          </a:p>
          <a:p>
            <a:r>
              <a:rPr lang="de-AT" dirty="0"/>
              <a:t>Mit der Bahn</a:t>
            </a:r>
          </a:p>
          <a:p>
            <a:pPr lvl="1"/>
            <a:r>
              <a:rPr lang="de-AT" dirty="0"/>
              <a:t>Fam. Kaufmann</a:t>
            </a:r>
          </a:p>
          <a:p>
            <a:pPr lvl="1"/>
            <a:r>
              <a:rPr lang="de-AT" dirty="0"/>
              <a:t>S. </a:t>
            </a:r>
            <a:r>
              <a:rPr lang="de-AT" dirty="0" err="1"/>
              <a:t>Nicolic</a:t>
            </a:r>
            <a:endParaRPr lang="de-AT" dirty="0"/>
          </a:p>
          <a:p>
            <a:pPr lvl="2"/>
            <a:r>
              <a:rPr lang="de-AT" dirty="0"/>
              <a:t>L. </a:t>
            </a:r>
            <a:r>
              <a:rPr lang="de-AT" dirty="0" err="1"/>
              <a:t>Ayslan</a:t>
            </a:r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fährt mit wem?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Wanderroute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AT" dirty="0"/>
              <a:t>Start in Wolkenstein </a:t>
            </a:r>
            <a:br>
              <a:rPr lang="de-AT" dirty="0"/>
            </a:br>
            <a:r>
              <a:rPr lang="de-AT" dirty="0"/>
              <a:t>an der Seilbahn zum </a:t>
            </a:r>
            <a:r>
              <a:rPr lang="de-AT" dirty="0" err="1"/>
              <a:t>Grödnerjoch</a:t>
            </a:r>
            <a:endParaRPr lang="de-AT" dirty="0"/>
          </a:p>
          <a:p>
            <a:pPr>
              <a:spcAft>
                <a:spcPts val="600"/>
              </a:spcAft>
            </a:pPr>
            <a:r>
              <a:rPr lang="de-AT" dirty="0"/>
              <a:t>Aufstieg mit der Seilbahn </a:t>
            </a:r>
            <a:br>
              <a:rPr lang="de-AT" dirty="0"/>
            </a:br>
            <a:r>
              <a:rPr lang="de-AT" dirty="0"/>
              <a:t>ca. 2,5 km und über 600 Höhenmeter </a:t>
            </a:r>
          </a:p>
          <a:p>
            <a:pPr>
              <a:spcAft>
                <a:spcPts val="600"/>
              </a:spcAft>
            </a:pPr>
            <a:r>
              <a:rPr lang="de-AT" dirty="0"/>
              <a:t>Zwischenziel </a:t>
            </a:r>
            <a:r>
              <a:rPr lang="de-AT" dirty="0" err="1"/>
              <a:t>Puezhütte</a:t>
            </a:r>
            <a:endParaRPr lang="de-AT" dirty="0"/>
          </a:p>
          <a:p>
            <a:pPr>
              <a:spcAft>
                <a:spcPts val="600"/>
              </a:spcAft>
            </a:pPr>
            <a:r>
              <a:rPr lang="de-AT" dirty="0"/>
              <a:t>Rückweg nach Wolkenstein </a:t>
            </a:r>
            <a:br>
              <a:rPr lang="de-AT" dirty="0"/>
            </a:br>
            <a:r>
              <a:rPr lang="de-AT" dirty="0"/>
              <a:t>durch das Langental</a:t>
            </a:r>
          </a:p>
          <a:p>
            <a:pPr>
              <a:spcAft>
                <a:spcPts val="600"/>
              </a:spcAft>
            </a:pPr>
            <a:endParaRPr lang="de-AT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096" y="3933056"/>
            <a:ext cx="3486150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Seehöhen-Übersicht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8194" name="Picture 2" descr="http://res000.gps-tour.info/tours/graphs/graph_altitude.php?tours_key=71545&amp;type=large&amp;2011-01-13+19%3A12%3A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4800" y="3646800"/>
            <a:ext cx="394335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Erholung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720584" y="1268760"/>
            <a:ext cx="8750832" cy="3378358"/>
          </a:xfrm>
          <a:prstGeom prst="rect">
            <a:avLst/>
          </a:prstGeom>
          <a:noFill/>
        </p:spPr>
        <p:txBody>
          <a:bodyPr wrap="square" lIns="91440" tIns="45720" rIns="91440" bIns="45720" numCol="1">
            <a:prstTxWarp prst="textFadeUp">
              <a:avLst>
                <a:gd name="adj" fmla="val 36362"/>
              </a:avLst>
            </a:prstTxWarp>
            <a:spAutoFit/>
          </a:bodyPr>
          <a:lstStyle/>
          <a:p>
            <a:pPr algn="ctr"/>
            <a:r>
              <a:rPr lang="de-DE" sz="166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BERG HEIL</a:t>
            </a:r>
          </a:p>
        </p:txBody>
      </p:sp>
      <p:pic>
        <p:nvPicPr>
          <p:cNvPr id="7" name="Grafik 6" descr="Gebirgsbach mit Wies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4413" y="4875620"/>
            <a:ext cx="2643175" cy="198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Rückblick">
  <a:themeElements>
    <a:clrScheme name="Rückblick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41</Words>
  <Application>Microsoft Office PowerPoint</Application>
  <PresentationFormat>Breitbild</PresentationFormat>
  <Paragraphs>21</Paragraphs>
  <Slides>7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Calibri</vt:lpstr>
      <vt:lpstr>Calibri Light</vt:lpstr>
      <vt:lpstr>Rückblick</vt:lpstr>
      <vt:lpstr>PowerPoint-Präsentation</vt:lpstr>
      <vt:lpstr>ANFAHRT</vt:lpstr>
      <vt:lpstr>Wer fährt mit wem?</vt:lpstr>
      <vt:lpstr>Wanderroute</vt:lpstr>
      <vt:lpstr>Seehöhen-Übersicht</vt:lpstr>
      <vt:lpstr>Erholung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2</cp:revision>
  <dcterms:created xsi:type="dcterms:W3CDTF">2019-04-30T12:21:45Z</dcterms:created>
  <dcterms:modified xsi:type="dcterms:W3CDTF">2019-04-30T13:04:43Z</dcterms:modified>
</cp:coreProperties>
</file>