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6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35" autoAdjust="0"/>
    <p:restoredTop sz="94660"/>
  </p:normalViewPr>
  <p:slideViewPr>
    <p:cSldViewPr snapToGrid="0">
      <p:cViewPr varScale="1">
        <p:scale>
          <a:sx n="60" d="100"/>
          <a:sy n="60" d="100"/>
        </p:scale>
        <p:origin x="5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Gerhard Fleischhacker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Geschäftsführer</a:t>
          </a:r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Lukas Bauer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Organisation</a:t>
          </a:r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Brigitte </a:t>
          </a:r>
          <a:r>
            <a:rPr lang="de-DE" sz="1700" kern="1200" dirty="0" err="1"/>
            <a:t>Breitfuß</a:t>
          </a:r>
          <a:endParaRPr lang="de-DE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Marketing</a:t>
          </a:r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Dieter Dorfer</a:t>
          </a:r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Ilona </a:t>
          </a:r>
          <a:r>
            <a:rPr lang="de-DE" sz="1700" kern="1200" dirty="0" err="1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Andrea Ölmez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Buchhaltung</a:t>
          </a:r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FD9E-7415-4127-9E38-4E7CEDC971E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DF192-1E47-446E-A270-DECC1EF1191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175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30249-5649-4F88-A1D2-2D476C3D7D0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0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A90F-1FC4-45B2-8FCB-EC2FB832405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410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3DE1-D8E2-4625-854E-7A2647F7774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505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217-3C8A-4BEB-A0AE-FDCD72E9E35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891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58AB-67BB-4BC2-8BB8-7D66D366A1B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728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684F-9730-4EE6-A238-22484C64790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889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0F286-A8C0-4BFE-9BB9-DAC7852C317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2563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6B22-948A-4344-BEA4-7E233DBFE1B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6077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/>
              <a:t>Textmasterformat durch Klicken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5163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939F-EBB1-4CB7-A9C6-57879FE3CE6D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687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D783-FE88-4B60-9DC9-C366291678B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93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2753-F63A-4E66-B7C7-C86D200ABAE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540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45EB-263C-4318-A1E1-2EF94A1C38B7}" type="datetime1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868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0084-3749-4422-9E9E-CC11DA99EAC0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521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054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9766-1030-4107-B771-0CE12863C0C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095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0037-FF4F-4686-86DA-17E8EE26F85E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484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2FF9B-6A97-41BE-BEC5-7A2BB5D7B1C0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39E0DADE-A29F-40D9-A663-DF2B9A1201C5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8" name="Band nach oben 7">
            <a:extLst>
              <a:ext uri="{FF2B5EF4-FFF2-40B4-BE49-F238E27FC236}">
                <a16:creationId xmlns:a16="http://schemas.microsoft.com/office/drawing/2014/main" id="{419B1D62-4607-4182-9422-7D4ABE507190}"/>
              </a:ext>
            </a:extLst>
          </p:cNvPr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Huber</a:t>
            </a:r>
          </a:p>
        </p:txBody>
      </p:sp>
    </p:spTree>
    <p:extLst>
      <p:ext uri="{BB962C8B-B14F-4D97-AF65-F5344CB8AC3E}">
        <p14:creationId xmlns:p14="http://schemas.microsoft.com/office/powerpoint/2010/main" val="107679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0FCDB1-846F-47C2-B885-89581D9D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4651B-63E3-433C-ADE7-A164C128DE77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8DD4A-6BBA-4988-8F61-D6B934903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673668-B131-40F5-BE78-4BFA7DAF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524F77-53E8-43F8-8A5E-4635BDE2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708A7-EC46-4F8E-AB07-77351E11A08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C01D1-D9B6-45A7-AC88-29289FDD8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040FD-AFCD-4E91-97D4-AB037033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D90697-3E67-4D0B-BD6C-2098A01E7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Vergleich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0F1C1C-E7AA-4E14-ACEB-A002EEA912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EB51676-BF79-40BE-8DE1-4270421FA8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870226-7DB0-483A-ACDF-1ADEEBB4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2753-F63A-4E66-B7C7-C86D200ABAE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D28B0B-337B-4ABA-9007-530382317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496C3C-DCBC-4BDB-ABA3-1047C96A8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3979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43FC33-A4E1-456D-8A49-F040774F2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6848-4B02-4EF9-967E-3BB985935331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3234B1-0E85-4A8D-9152-1ABA1A30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3E100D-D696-4FAD-B73E-ED68E66C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587F31-2B4F-495B-B65B-0BDEC239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1874-03D1-492B-8FB6-EC31D55C4A59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323B7B-65D1-4CB3-B543-AE7F4D68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946C09-DF23-4CBF-9363-8EA837AA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5B81212E-E156-4929-A261-87C99A981BBC}"/>
              </a:ext>
            </a:extLst>
          </p:cNvPr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Stern mit 5 Zacken 9"/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87B98F-BFAF-4E90-8EA2-9B64762F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69DF-17CA-4C2B-BCF0-D41D8C08D7F0}" type="datetime1">
              <a:rPr lang="de-AT" smtClean="0"/>
              <a:t>30.04.2019</a:t>
            </a:fld>
            <a:endParaRPr lang="de-AT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EDC1D92-F23B-4AC7-8836-33E8A73E6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443A9391-391D-4663-9DBC-6E85EF79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158</Words>
  <Application>Microsoft Office PowerPoint</Application>
  <PresentationFormat>Breitbild</PresentationFormat>
  <Paragraphs>66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21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Vergleich</vt:lpstr>
      <vt:lpstr>DIAGRAMM</vt:lpstr>
      <vt:lpstr>Onlinegrafiken einfügen</vt:lpstr>
      <vt:lpstr>Formen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23</cp:revision>
  <dcterms:created xsi:type="dcterms:W3CDTF">2019-03-01T16:31:17Z</dcterms:created>
  <dcterms:modified xsi:type="dcterms:W3CDTF">2019-04-30T12:32:25Z</dcterms:modified>
</cp:coreProperties>
</file>