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>
        <p:scale>
          <a:sx n="50" d="100"/>
          <a:sy n="50" d="100"/>
        </p:scale>
        <p:origin x="72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Breitbild</PresentationFormat>
  <Paragraphs>30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9</cp:revision>
  <dcterms:created xsi:type="dcterms:W3CDTF">2019-03-01T16:31:17Z</dcterms:created>
  <dcterms:modified xsi:type="dcterms:W3CDTF">2019-03-01T17:13:17Z</dcterms:modified>
</cp:coreProperties>
</file>