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1" autoAdjust="0"/>
    <p:restoredTop sz="94660"/>
  </p:normalViewPr>
  <p:slideViewPr>
    <p:cSldViewPr snapToGrid="0">
      <p:cViewPr varScale="1">
        <p:scale>
          <a:sx n="62" d="100"/>
          <a:sy n="62" d="100"/>
        </p:scale>
        <p:origin x="72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B0C5341-1E45-43DF-9056-8AE24BE4DF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54CC707-11DE-4CF5-A6F4-4BB3114C90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EA149FD-E339-4F1E-B4ED-31C07334B9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01.03.2019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2D1A990-AF04-430F-A46D-DCBC169A3A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1D4E579-B658-4577-A15B-B6CDAA04EF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95694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33615C-D9C5-41A7-B32F-ED5EC8764B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C5F8ABDF-7CB8-42F8-823E-171156242A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9ED97C4-6AF5-43DE-8EED-90224AC1E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01.03.2019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9DCC953-A109-4AAE-A92B-19DB431761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ED468AD-70A9-477E-AEF8-137139A32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9504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8451932C-E998-423D-A8A9-DECAABC2C5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362EE55-FB6F-4A6D-9F12-7860954F09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E11A95A-5387-44FA-A33C-3C80A93A4D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01.03.2019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45AB78B-FB1E-4FF0-BE0E-11ADCF44F1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6799391-19B8-43DF-94C8-8D05888E5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49933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9AAECD-BDBA-41F1-952B-DA8B8D01E9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4557A23-4160-4F0B-B8B5-5F68A5FA9D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EB1AAF6-CCE3-4596-9DAF-CA486F2CAB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01.03.2019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74FAC78-2A7E-4699-81B4-8DAE7E5D4E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5EFF716-3A9D-4F13-A37C-0E63CD91C6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09728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68C598-F6EE-4E43-A2A5-EFDFE63F29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187C4DA-73E4-46BC-B2ED-4DFBB2ABF7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7098BA2-6B0B-4B87-93A7-15DAC381DD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01.03.2019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0081914-5032-455F-BAB2-30CCC3622B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3D2D701-12B3-434F-86DB-2F7105435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72798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4874F7-EEC2-492C-85DE-36B747F5C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665EFDE-C5FE-4BD0-85D6-D82861EE0EF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557583A-C575-4989-B035-2395A18D5A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974078E-FF8A-4733-A7A0-9D26BBF709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01.03.2019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0F03F4E-2703-4413-9CB7-26E2FF496F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D340352-1EE3-441F-903F-F7E55887BB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29895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8BF3B7-4CD1-45D4-9F64-F0FE467850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DBA0A79-C9D6-4780-991D-C488960BB8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229BF2E-A4BB-4050-9AFA-0880146582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E764696-9165-4E86-BAF5-C5B1949E969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C6F4A070-3D80-437B-9D7E-46FD588AE7B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663C2D1-050D-4934-883A-938532D1A8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01.03.2019</a:t>
            </a:fld>
            <a:endParaRPr lang="de-AT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D896BC11-1E16-4956-BEE6-E34E59DA75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10F7B743-FD79-4381-8EE0-4B46B06CA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70408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9776DE9-02F4-42DB-B5A4-501CF1902F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50BC61B-6BDB-45C5-8150-ED44C0167B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01.03.2019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9A178A7-F197-467B-ACD3-9E8116A0E8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30A94FC-587B-4FD1-A9A4-6B0C228E24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262202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E9840BB0-0099-4957-839C-C2CD011AA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01.03.2019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75767947-E475-4437-AD9C-B179CA5C9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1ED8337-BCF3-45DC-ABF5-7C96A88BA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011239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4924E2-722A-4924-BCAD-3DC8DED4D4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D0227A9-58D0-4157-93A3-A55EA4430A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9CDE6EB-E738-4FD4-824E-DC6CCEDA68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03F078F-9A37-492C-9177-B0805A605C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01.03.2019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59D49B9-FD7B-494C-A388-C2FCCED1F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600C1F2-BC49-4092-BB5B-E6B336C436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237208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2534B6F-F1D5-405E-A884-D17A9390D5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B27BB294-19A2-45C4-997E-164B4B89A9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9FE1655-6355-4E83-A8AB-5ACF9D85D9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A1B6DF3-7D8C-42EA-8C45-D991F0D112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01.03.2019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E07E5F5-9A14-474F-AEAF-28F498E0C8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805890C-CA31-44B8-BE9D-DEECF600F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05020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37CB7464-0180-4D69-B8DF-42A0ED31CB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E4AADA4-E4FA-4E80-AF47-A3141D9F9C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1A0A9E3-E77B-4210-9C1E-D7DB32483A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C0B6C5-7BCB-4779-B20D-AD9F8D96A13C}" type="datetimeFigureOut">
              <a:rPr lang="de-AT" smtClean="0"/>
              <a:t>01.03.2019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2ED0FEA-F35A-4C8B-91E9-1255AC7A54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7A364BC-C0D3-4551-87A1-B0A139428C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78072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>
                <a:solidFill>
                  <a:schemeClr val="accent6">
                    <a:lumMod val="75000"/>
                  </a:schemeClr>
                </a:solidFill>
                <a:latin typeface="Britannic Bold" panose="020B0903060703020204" pitchFamily="34" charset="0"/>
              </a:rPr>
              <a:t>Meine </a:t>
            </a:r>
            <a:r>
              <a:rPr lang="de-AT" dirty="0">
                <a:solidFill>
                  <a:schemeClr val="accent6">
                    <a:lumMod val="75000"/>
                  </a:schemeClr>
                </a:solidFill>
                <a:latin typeface="Britannic Bold" panose="020B0903060703020204" pitchFamily="34" charset="0"/>
              </a:rPr>
              <a:t>1. Präsentation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AT" dirty="0"/>
              <a:t>Erstellt von</a:t>
            </a:r>
          </a:p>
          <a:p>
            <a:r>
              <a:rPr lang="de-AT" sz="4800" b="1" i="1" dirty="0">
                <a:solidFill>
                  <a:schemeClr val="accent2"/>
                </a:solidFill>
                <a:latin typeface="Bell MT" panose="02020503060305020303" pitchFamily="18" charset="0"/>
              </a:rPr>
              <a:t>Maria Huber</a:t>
            </a:r>
          </a:p>
        </p:txBody>
      </p:sp>
    </p:spTree>
    <p:extLst>
      <p:ext uri="{BB962C8B-B14F-4D97-AF65-F5344CB8AC3E}">
        <p14:creationId xmlns:p14="http://schemas.microsoft.com/office/powerpoint/2010/main" val="41273427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Breitbild</PresentationFormat>
  <Paragraphs>3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7" baseType="lpstr">
      <vt:lpstr>Arial</vt:lpstr>
      <vt:lpstr>Bell MT</vt:lpstr>
      <vt:lpstr>Britannic Bold</vt:lpstr>
      <vt:lpstr>Calibri</vt:lpstr>
      <vt:lpstr>Calibri Light</vt:lpstr>
      <vt:lpstr>Office</vt:lpstr>
      <vt:lpstr>Meine 1. 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Meine 1. Präsentation</dc:title>
  <dc:creator>ALGE</dc:creator>
  <cp:lastModifiedBy>ALGE</cp:lastModifiedBy>
  <cp:revision>1</cp:revision>
  <dcterms:created xsi:type="dcterms:W3CDTF">2019-03-01T16:31:17Z</dcterms:created>
  <dcterms:modified xsi:type="dcterms:W3CDTF">2019-03-01T16:33:36Z</dcterms:modified>
</cp:coreProperties>
</file>