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73" r:id="rId3"/>
    <p:sldId id="269" r:id="rId4"/>
    <p:sldId id="271" r:id="rId5"/>
    <p:sldId id="267" r:id="rId6"/>
    <p:sldId id="268" r:id="rId7"/>
    <p:sldId id="274" r:id="rId8"/>
    <p:sldId id="275" r:id="rId9"/>
    <p:sldId id="276" r:id="rId10"/>
    <p:sldId id="277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0" autoAdjust="0"/>
    <p:restoredTop sz="94660"/>
  </p:normalViewPr>
  <p:slideViewPr>
    <p:cSldViewPr snapToGrid="0">
      <p:cViewPr varScale="1">
        <p:scale>
          <a:sx n="77" d="100"/>
          <a:sy n="77" d="100"/>
        </p:scale>
        <p:origin x="9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AT" dirty="0"/>
              <a:t>Umsatzvergleich Linz / Graz</a:t>
            </a:r>
          </a:p>
        </c:rich>
      </c:tx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13-43F5-8E92-5223873ADE21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13-43F5-8E92-5223873ADE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8602160"/>
        <c:axId val="288600984"/>
      </c:barChart>
      <c:catAx>
        <c:axId val="28860216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288600984"/>
        <c:crosses val="autoZero"/>
        <c:auto val="1"/>
        <c:lblAlgn val="ctr"/>
        <c:lblOffset val="100"/>
        <c:noMultiLvlLbl val="0"/>
      </c:catAx>
      <c:valAx>
        <c:axId val="28860098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8860216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schemeClr val="tx2">
        <a:lumMod val="20000"/>
        <a:lumOff val="80000"/>
      </a:schemeClr>
    </a:solidFill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90E14E-D9D6-48C2-95D3-57DBC3F4C1A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F49D69B9-010E-4ADF-BD09-726DFC3925B6}">
      <dgm:prSet phldrT="[Text]"/>
      <dgm:spPr/>
      <dgm:t>
        <a:bodyPr/>
        <a:lstStyle/>
        <a:p>
          <a:r>
            <a:rPr lang="de-AT" dirty="0"/>
            <a:t>Geschäftsführerin</a:t>
          </a:r>
        </a:p>
      </dgm:t>
    </dgm:pt>
    <dgm:pt modelId="{A918607C-00C0-47D1-BF97-90F530AB05F2}" type="parTrans" cxnId="{E11DEEAE-40EA-44CF-8F8B-18D177F133FF}">
      <dgm:prSet/>
      <dgm:spPr/>
      <dgm:t>
        <a:bodyPr/>
        <a:lstStyle/>
        <a:p>
          <a:endParaRPr lang="de-AT"/>
        </a:p>
      </dgm:t>
    </dgm:pt>
    <dgm:pt modelId="{604B8935-AF8F-4D72-BCCC-D2C4BAF05E16}" type="sibTrans" cxnId="{E11DEEAE-40EA-44CF-8F8B-18D177F133FF}">
      <dgm:prSet/>
      <dgm:spPr/>
      <dgm:t>
        <a:bodyPr/>
        <a:lstStyle/>
        <a:p>
          <a:endParaRPr lang="de-AT"/>
        </a:p>
      </dgm:t>
    </dgm:pt>
    <dgm:pt modelId="{BC342B57-BAA9-4881-B244-FCE435B54F79}" type="asst">
      <dgm:prSet phldrT="[Text]"/>
      <dgm:spPr/>
      <dgm:t>
        <a:bodyPr/>
        <a:lstStyle/>
        <a:p>
          <a:r>
            <a:rPr lang="de-AT" dirty="0"/>
            <a:t>Assistent</a:t>
          </a:r>
        </a:p>
      </dgm:t>
    </dgm:pt>
    <dgm:pt modelId="{8419C378-A973-4D3C-A719-42D2FCB0F5D3}" type="parTrans" cxnId="{524A2058-B134-43C0-BB0D-C704D80598FE}">
      <dgm:prSet/>
      <dgm:spPr/>
      <dgm:t>
        <a:bodyPr/>
        <a:lstStyle/>
        <a:p>
          <a:endParaRPr lang="de-AT"/>
        </a:p>
      </dgm:t>
    </dgm:pt>
    <dgm:pt modelId="{90F25246-B0E2-4AA4-8D08-9072B9F42EAF}" type="sibTrans" cxnId="{524A2058-B134-43C0-BB0D-C704D80598FE}">
      <dgm:prSet/>
      <dgm:spPr/>
      <dgm:t>
        <a:bodyPr/>
        <a:lstStyle/>
        <a:p>
          <a:endParaRPr lang="de-AT"/>
        </a:p>
      </dgm:t>
    </dgm:pt>
    <dgm:pt modelId="{B0678C72-BE13-4C90-AE43-0FFB3446C918}">
      <dgm:prSet phldrT="[Text]"/>
      <dgm:spPr/>
      <dgm:t>
        <a:bodyPr/>
        <a:lstStyle/>
        <a:p>
          <a:r>
            <a:rPr lang="de-AT" dirty="0"/>
            <a:t>Abteilungsleiter A</a:t>
          </a:r>
        </a:p>
      </dgm:t>
    </dgm:pt>
    <dgm:pt modelId="{716C42AD-F804-4BCD-A81F-D8CF2972DFA5}" type="parTrans" cxnId="{A07C83E0-C78F-480B-9D94-43CF38A271CE}">
      <dgm:prSet/>
      <dgm:spPr/>
      <dgm:t>
        <a:bodyPr/>
        <a:lstStyle/>
        <a:p>
          <a:endParaRPr lang="de-AT"/>
        </a:p>
      </dgm:t>
    </dgm:pt>
    <dgm:pt modelId="{697B307F-4661-4191-8C30-27AA08863C49}" type="sibTrans" cxnId="{A07C83E0-C78F-480B-9D94-43CF38A271CE}">
      <dgm:prSet/>
      <dgm:spPr/>
      <dgm:t>
        <a:bodyPr/>
        <a:lstStyle/>
        <a:p>
          <a:endParaRPr lang="de-AT"/>
        </a:p>
      </dgm:t>
    </dgm:pt>
    <dgm:pt modelId="{EADB85F5-EFC5-453B-BDF3-D28FE6510D6E}">
      <dgm:prSet phldrT="[Text]"/>
      <dgm:spPr/>
      <dgm:t>
        <a:bodyPr/>
        <a:lstStyle/>
        <a:p>
          <a:r>
            <a:rPr lang="de-AT" dirty="0"/>
            <a:t>Abteilungsleiter B</a:t>
          </a:r>
        </a:p>
      </dgm:t>
    </dgm:pt>
    <dgm:pt modelId="{64A22412-BA50-4F61-B7E7-34C2E131FC91}" type="parTrans" cxnId="{11D7E52F-8DAA-4F44-9537-CB3DDA0E3604}">
      <dgm:prSet/>
      <dgm:spPr/>
      <dgm:t>
        <a:bodyPr/>
        <a:lstStyle/>
        <a:p>
          <a:endParaRPr lang="de-AT"/>
        </a:p>
      </dgm:t>
    </dgm:pt>
    <dgm:pt modelId="{713FB0E5-79BA-49DC-BEF3-028A28C4A2FE}" type="sibTrans" cxnId="{11D7E52F-8DAA-4F44-9537-CB3DDA0E3604}">
      <dgm:prSet/>
      <dgm:spPr/>
      <dgm:t>
        <a:bodyPr/>
        <a:lstStyle/>
        <a:p>
          <a:endParaRPr lang="de-AT"/>
        </a:p>
      </dgm:t>
    </dgm:pt>
    <dgm:pt modelId="{723163DD-8547-4125-A5FA-5AA24465B217}">
      <dgm:prSet phldrT="[Text]"/>
      <dgm:spPr/>
      <dgm:t>
        <a:bodyPr/>
        <a:lstStyle/>
        <a:p>
          <a:r>
            <a:rPr lang="de-AT" dirty="0"/>
            <a:t>Abteilungsleiter C</a:t>
          </a:r>
        </a:p>
      </dgm:t>
    </dgm:pt>
    <dgm:pt modelId="{4C3F918D-411B-4551-ABF2-015E89F5E918}" type="parTrans" cxnId="{F66E4637-F349-418F-8D1A-1FA33CA48F0F}">
      <dgm:prSet/>
      <dgm:spPr/>
      <dgm:t>
        <a:bodyPr/>
        <a:lstStyle/>
        <a:p>
          <a:endParaRPr lang="de-AT"/>
        </a:p>
      </dgm:t>
    </dgm:pt>
    <dgm:pt modelId="{2BB3A49D-B783-4A03-A502-867CE1BE5C5D}" type="sibTrans" cxnId="{F66E4637-F349-418F-8D1A-1FA33CA48F0F}">
      <dgm:prSet/>
      <dgm:spPr/>
      <dgm:t>
        <a:bodyPr/>
        <a:lstStyle/>
        <a:p>
          <a:endParaRPr lang="de-AT"/>
        </a:p>
      </dgm:t>
    </dgm:pt>
    <dgm:pt modelId="{EB60F855-2718-4A2E-9148-F0824A249304}">
      <dgm:prSet/>
      <dgm:spPr/>
      <dgm:t>
        <a:bodyPr/>
        <a:lstStyle/>
        <a:p>
          <a:endParaRPr lang="de-AT"/>
        </a:p>
      </dgm:t>
    </dgm:pt>
    <dgm:pt modelId="{DFD6344E-9C72-4198-90A1-3DD192C66927}" type="parTrans" cxnId="{9681A0E6-5A14-4BDC-9D7F-D3406C9D20FF}">
      <dgm:prSet/>
      <dgm:spPr/>
      <dgm:t>
        <a:bodyPr/>
        <a:lstStyle/>
        <a:p>
          <a:endParaRPr lang="de-AT"/>
        </a:p>
      </dgm:t>
    </dgm:pt>
    <dgm:pt modelId="{93AAB990-EFEA-4ED9-B168-0E7A9E5B7FCE}" type="sibTrans" cxnId="{9681A0E6-5A14-4BDC-9D7F-D3406C9D20FF}">
      <dgm:prSet/>
      <dgm:spPr/>
      <dgm:t>
        <a:bodyPr/>
        <a:lstStyle/>
        <a:p>
          <a:endParaRPr lang="de-AT"/>
        </a:p>
      </dgm:t>
    </dgm:pt>
    <dgm:pt modelId="{796246A4-E708-44F3-A99B-A21A7981AF09}">
      <dgm:prSet/>
      <dgm:spPr/>
      <dgm:t>
        <a:bodyPr/>
        <a:lstStyle/>
        <a:p>
          <a:endParaRPr lang="de-AT"/>
        </a:p>
      </dgm:t>
    </dgm:pt>
    <dgm:pt modelId="{DC494631-074D-4E10-BD9E-8B5A77010FA6}" type="parTrans" cxnId="{429B110B-923A-4DC9-8256-0D3FEC8818EF}">
      <dgm:prSet/>
      <dgm:spPr/>
      <dgm:t>
        <a:bodyPr/>
        <a:lstStyle/>
        <a:p>
          <a:endParaRPr lang="de-AT"/>
        </a:p>
      </dgm:t>
    </dgm:pt>
    <dgm:pt modelId="{173F8D47-14BC-4B4E-B7FB-6536FBC8F111}" type="sibTrans" cxnId="{429B110B-923A-4DC9-8256-0D3FEC8818EF}">
      <dgm:prSet/>
      <dgm:spPr/>
      <dgm:t>
        <a:bodyPr/>
        <a:lstStyle/>
        <a:p>
          <a:endParaRPr lang="de-AT"/>
        </a:p>
      </dgm:t>
    </dgm:pt>
    <dgm:pt modelId="{D342C88E-019C-4F7A-9DE4-9A5A7864E416}" type="pres">
      <dgm:prSet presAssocID="{3890E14E-D9D6-48C2-95D3-57DBC3F4C1A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848EA9D-427F-4544-A3C7-EF7988EB53A4}" type="pres">
      <dgm:prSet presAssocID="{F49D69B9-010E-4ADF-BD09-726DFC3925B6}" presName="hierRoot1" presStyleCnt="0">
        <dgm:presLayoutVars>
          <dgm:hierBranch val="init"/>
        </dgm:presLayoutVars>
      </dgm:prSet>
      <dgm:spPr/>
    </dgm:pt>
    <dgm:pt modelId="{2157AFF2-C272-4F18-A9C6-75067EFD857B}" type="pres">
      <dgm:prSet presAssocID="{F49D69B9-010E-4ADF-BD09-726DFC3925B6}" presName="rootComposite1" presStyleCnt="0"/>
      <dgm:spPr/>
    </dgm:pt>
    <dgm:pt modelId="{A229DDAB-2C0F-448C-9A05-0E0C7895676A}" type="pres">
      <dgm:prSet presAssocID="{F49D69B9-010E-4ADF-BD09-726DFC3925B6}" presName="rootText1" presStyleLbl="node0" presStyleIdx="0" presStyleCnt="1">
        <dgm:presLayoutVars>
          <dgm:chPref val="3"/>
        </dgm:presLayoutVars>
      </dgm:prSet>
      <dgm:spPr/>
    </dgm:pt>
    <dgm:pt modelId="{0C03A5CA-550F-4A62-AE7D-CA2A75095C6E}" type="pres">
      <dgm:prSet presAssocID="{F49D69B9-010E-4ADF-BD09-726DFC3925B6}" presName="rootConnector1" presStyleLbl="node1" presStyleIdx="0" presStyleCnt="0"/>
      <dgm:spPr/>
    </dgm:pt>
    <dgm:pt modelId="{630C1CCD-737D-4F43-BA97-CEAB962C5AF2}" type="pres">
      <dgm:prSet presAssocID="{F49D69B9-010E-4ADF-BD09-726DFC3925B6}" presName="hierChild2" presStyleCnt="0"/>
      <dgm:spPr/>
    </dgm:pt>
    <dgm:pt modelId="{ECDC58DD-1CBD-44DF-9E53-D37C37C2AD1C}" type="pres">
      <dgm:prSet presAssocID="{716C42AD-F804-4BCD-A81F-D8CF2972DFA5}" presName="Name37" presStyleLbl="parChTrans1D2" presStyleIdx="0" presStyleCnt="4"/>
      <dgm:spPr/>
    </dgm:pt>
    <dgm:pt modelId="{C7BBFFB2-C28F-4EE1-8721-6EC51BB046A5}" type="pres">
      <dgm:prSet presAssocID="{B0678C72-BE13-4C90-AE43-0FFB3446C918}" presName="hierRoot2" presStyleCnt="0">
        <dgm:presLayoutVars>
          <dgm:hierBranch val="init"/>
        </dgm:presLayoutVars>
      </dgm:prSet>
      <dgm:spPr/>
    </dgm:pt>
    <dgm:pt modelId="{3EEBAB3E-9E0B-44F8-AC29-FE3F22FC6BF3}" type="pres">
      <dgm:prSet presAssocID="{B0678C72-BE13-4C90-AE43-0FFB3446C918}" presName="rootComposite" presStyleCnt="0"/>
      <dgm:spPr/>
    </dgm:pt>
    <dgm:pt modelId="{C1D1518C-BB6D-44D1-8ABE-B17BD2D2B699}" type="pres">
      <dgm:prSet presAssocID="{B0678C72-BE13-4C90-AE43-0FFB3446C918}" presName="rootText" presStyleLbl="node2" presStyleIdx="0" presStyleCnt="3">
        <dgm:presLayoutVars>
          <dgm:chPref val="3"/>
        </dgm:presLayoutVars>
      </dgm:prSet>
      <dgm:spPr/>
    </dgm:pt>
    <dgm:pt modelId="{4C53246F-0A2F-4819-BA65-44FFDCDFB86E}" type="pres">
      <dgm:prSet presAssocID="{B0678C72-BE13-4C90-AE43-0FFB3446C918}" presName="rootConnector" presStyleLbl="node2" presStyleIdx="0" presStyleCnt="3"/>
      <dgm:spPr/>
    </dgm:pt>
    <dgm:pt modelId="{6223F2DA-906B-4A6B-844C-9AE70226BFCB}" type="pres">
      <dgm:prSet presAssocID="{B0678C72-BE13-4C90-AE43-0FFB3446C918}" presName="hierChild4" presStyleCnt="0"/>
      <dgm:spPr/>
    </dgm:pt>
    <dgm:pt modelId="{D3D33690-3A65-4C95-89B7-BD5B963CCFE3}" type="pres">
      <dgm:prSet presAssocID="{B0678C72-BE13-4C90-AE43-0FFB3446C918}" presName="hierChild5" presStyleCnt="0"/>
      <dgm:spPr/>
    </dgm:pt>
    <dgm:pt modelId="{CBE3D784-DA25-46FA-B041-E484FF131C6B}" type="pres">
      <dgm:prSet presAssocID="{64A22412-BA50-4F61-B7E7-34C2E131FC91}" presName="Name37" presStyleLbl="parChTrans1D2" presStyleIdx="1" presStyleCnt="4"/>
      <dgm:spPr/>
    </dgm:pt>
    <dgm:pt modelId="{23CE4EBE-EA20-4913-967A-14B3FE5FA244}" type="pres">
      <dgm:prSet presAssocID="{EADB85F5-EFC5-453B-BDF3-D28FE6510D6E}" presName="hierRoot2" presStyleCnt="0">
        <dgm:presLayoutVars>
          <dgm:hierBranch val="init"/>
        </dgm:presLayoutVars>
      </dgm:prSet>
      <dgm:spPr/>
    </dgm:pt>
    <dgm:pt modelId="{535A57D8-7340-461E-9CF6-7474CC1C6F95}" type="pres">
      <dgm:prSet presAssocID="{EADB85F5-EFC5-453B-BDF3-D28FE6510D6E}" presName="rootComposite" presStyleCnt="0"/>
      <dgm:spPr/>
    </dgm:pt>
    <dgm:pt modelId="{2460B516-8889-4B8D-94BF-B61516153A11}" type="pres">
      <dgm:prSet presAssocID="{EADB85F5-EFC5-453B-BDF3-D28FE6510D6E}" presName="rootText" presStyleLbl="node2" presStyleIdx="1" presStyleCnt="3">
        <dgm:presLayoutVars>
          <dgm:chPref val="3"/>
        </dgm:presLayoutVars>
      </dgm:prSet>
      <dgm:spPr/>
    </dgm:pt>
    <dgm:pt modelId="{95FF03B2-9921-49CE-955C-FD199683DFD6}" type="pres">
      <dgm:prSet presAssocID="{EADB85F5-EFC5-453B-BDF3-D28FE6510D6E}" presName="rootConnector" presStyleLbl="node2" presStyleIdx="1" presStyleCnt="3"/>
      <dgm:spPr/>
    </dgm:pt>
    <dgm:pt modelId="{9CC5EB5B-AB32-489D-A8C4-A1D731649C10}" type="pres">
      <dgm:prSet presAssocID="{EADB85F5-EFC5-453B-BDF3-D28FE6510D6E}" presName="hierChild4" presStyleCnt="0"/>
      <dgm:spPr/>
    </dgm:pt>
    <dgm:pt modelId="{880CAF6E-1223-4684-A328-821A201F148A}" type="pres">
      <dgm:prSet presAssocID="{DFD6344E-9C72-4198-90A1-3DD192C66927}" presName="Name37" presStyleLbl="parChTrans1D3" presStyleIdx="0" presStyleCnt="2"/>
      <dgm:spPr/>
    </dgm:pt>
    <dgm:pt modelId="{B5DAB079-989D-4EFB-8B13-0A615E54E835}" type="pres">
      <dgm:prSet presAssocID="{EB60F855-2718-4A2E-9148-F0824A249304}" presName="hierRoot2" presStyleCnt="0">
        <dgm:presLayoutVars>
          <dgm:hierBranch val="init"/>
        </dgm:presLayoutVars>
      </dgm:prSet>
      <dgm:spPr/>
    </dgm:pt>
    <dgm:pt modelId="{9B846D8B-7618-433C-BFE5-EA352CEB65FF}" type="pres">
      <dgm:prSet presAssocID="{EB60F855-2718-4A2E-9148-F0824A249304}" presName="rootComposite" presStyleCnt="0"/>
      <dgm:spPr/>
    </dgm:pt>
    <dgm:pt modelId="{24F2891E-4C1C-4C75-AE36-C757FCBFE905}" type="pres">
      <dgm:prSet presAssocID="{EB60F855-2718-4A2E-9148-F0824A249304}" presName="rootText" presStyleLbl="node3" presStyleIdx="0" presStyleCnt="2">
        <dgm:presLayoutVars>
          <dgm:chPref val="3"/>
        </dgm:presLayoutVars>
      </dgm:prSet>
      <dgm:spPr/>
    </dgm:pt>
    <dgm:pt modelId="{C8F5C4A0-D7DC-400E-ADA0-8C51CA9842DB}" type="pres">
      <dgm:prSet presAssocID="{EB60F855-2718-4A2E-9148-F0824A249304}" presName="rootConnector" presStyleLbl="node3" presStyleIdx="0" presStyleCnt="2"/>
      <dgm:spPr/>
    </dgm:pt>
    <dgm:pt modelId="{C897B721-B2AE-415A-A525-DC4B608C9919}" type="pres">
      <dgm:prSet presAssocID="{EB60F855-2718-4A2E-9148-F0824A249304}" presName="hierChild4" presStyleCnt="0"/>
      <dgm:spPr/>
    </dgm:pt>
    <dgm:pt modelId="{7BB006E2-4006-4E3F-B839-7A686946D1B6}" type="pres">
      <dgm:prSet presAssocID="{EB60F855-2718-4A2E-9148-F0824A249304}" presName="hierChild5" presStyleCnt="0"/>
      <dgm:spPr/>
    </dgm:pt>
    <dgm:pt modelId="{81729361-92D1-4A42-B69D-E0A9D6929E93}" type="pres">
      <dgm:prSet presAssocID="{DC494631-074D-4E10-BD9E-8B5A77010FA6}" presName="Name37" presStyleLbl="parChTrans1D3" presStyleIdx="1" presStyleCnt="2"/>
      <dgm:spPr/>
    </dgm:pt>
    <dgm:pt modelId="{5518B918-D902-4410-9023-80A249DDD25E}" type="pres">
      <dgm:prSet presAssocID="{796246A4-E708-44F3-A99B-A21A7981AF09}" presName="hierRoot2" presStyleCnt="0">
        <dgm:presLayoutVars>
          <dgm:hierBranch val="init"/>
        </dgm:presLayoutVars>
      </dgm:prSet>
      <dgm:spPr/>
    </dgm:pt>
    <dgm:pt modelId="{A221EE2C-7481-48CE-9D79-DB9F52AAD4CB}" type="pres">
      <dgm:prSet presAssocID="{796246A4-E708-44F3-A99B-A21A7981AF09}" presName="rootComposite" presStyleCnt="0"/>
      <dgm:spPr/>
    </dgm:pt>
    <dgm:pt modelId="{5AC4C9DE-0EC9-41BA-93AC-304BAA2B7A9D}" type="pres">
      <dgm:prSet presAssocID="{796246A4-E708-44F3-A99B-A21A7981AF09}" presName="rootText" presStyleLbl="node3" presStyleIdx="1" presStyleCnt="2">
        <dgm:presLayoutVars>
          <dgm:chPref val="3"/>
        </dgm:presLayoutVars>
      </dgm:prSet>
      <dgm:spPr/>
    </dgm:pt>
    <dgm:pt modelId="{7D2116D8-5603-4A80-95CC-ED3F43CAC751}" type="pres">
      <dgm:prSet presAssocID="{796246A4-E708-44F3-A99B-A21A7981AF09}" presName="rootConnector" presStyleLbl="node3" presStyleIdx="1" presStyleCnt="2"/>
      <dgm:spPr/>
    </dgm:pt>
    <dgm:pt modelId="{F95651FB-E2C6-413B-8BEF-B0C82B4EEF06}" type="pres">
      <dgm:prSet presAssocID="{796246A4-E708-44F3-A99B-A21A7981AF09}" presName="hierChild4" presStyleCnt="0"/>
      <dgm:spPr/>
    </dgm:pt>
    <dgm:pt modelId="{780CA3BB-142F-4ACC-B6DF-4C908DC93A94}" type="pres">
      <dgm:prSet presAssocID="{796246A4-E708-44F3-A99B-A21A7981AF09}" presName="hierChild5" presStyleCnt="0"/>
      <dgm:spPr/>
    </dgm:pt>
    <dgm:pt modelId="{E34E3D93-1AE2-41DD-BDFE-653D0B1234FF}" type="pres">
      <dgm:prSet presAssocID="{EADB85F5-EFC5-453B-BDF3-D28FE6510D6E}" presName="hierChild5" presStyleCnt="0"/>
      <dgm:spPr/>
    </dgm:pt>
    <dgm:pt modelId="{76EF0EAF-8C90-4B82-AD91-DDD5D885F42E}" type="pres">
      <dgm:prSet presAssocID="{4C3F918D-411B-4551-ABF2-015E89F5E918}" presName="Name37" presStyleLbl="parChTrans1D2" presStyleIdx="2" presStyleCnt="4"/>
      <dgm:spPr/>
    </dgm:pt>
    <dgm:pt modelId="{5C7837FD-EDA0-418E-95D4-8FE967FC3002}" type="pres">
      <dgm:prSet presAssocID="{723163DD-8547-4125-A5FA-5AA24465B217}" presName="hierRoot2" presStyleCnt="0">
        <dgm:presLayoutVars>
          <dgm:hierBranch val="init"/>
        </dgm:presLayoutVars>
      </dgm:prSet>
      <dgm:spPr/>
    </dgm:pt>
    <dgm:pt modelId="{13A5AE8A-0518-4578-9C6B-2619A9EB9112}" type="pres">
      <dgm:prSet presAssocID="{723163DD-8547-4125-A5FA-5AA24465B217}" presName="rootComposite" presStyleCnt="0"/>
      <dgm:spPr/>
    </dgm:pt>
    <dgm:pt modelId="{FB41FDAB-840C-495F-AA14-C9B2008BE7E8}" type="pres">
      <dgm:prSet presAssocID="{723163DD-8547-4125-A5FA-5AA24465B217}" presName="rootText" presStyleLbl="node2" presStyleIdx="2" presStyleCnt="3">
        <dgm:presLayoutVars>
          <dgm:chPref val="3"/>
        </dgm:presLayoutVars>
      </dgm:prSet>
      <dgm:spPr/>
    </dgm:pt>
    <dgm:pt modelId="{87E505FC-FBA2-49EF-A7B0-050121C6AEAD}" type="pres">
      <dgm:prSet presAssocID="{723163DD-8547-4125-A5FA-5AA24465B217}" presName="rootConnector" presStyleLbl="node2" presStyleIdx="2" presStyleCnt="3"/>
      <dgm:spPr/>
    </dgm:pt>
    <dgm:pt modelId="{15EA420B-F89A-48B9-BF99-B0AF00A6BCD7}" type="pres">
      <dgm:prSet presAssocID="{723163DD-8547-4125-A5FA-5AA24465B217}" presName="hierChild4" presStyleCnt="0"/>
      <dgm:spPr/>
    </dgm:pt>
    <dgm:pt modelId="{F09D7C9B-D140-4DFA-9DE2-3375A64BAA75}" type="pres">
      <dgm:prSet presAssocID="{723163DD-8547-4125-A5FA-5AA24465B217}" presName="hierChild5" presStyleCnt="0"/>
      <dgm:spPr/>
    </dgm:pt>
    <dgm:pt modelId="{7C5FBEBA-D140-4F0E-BBDD-4F23A7AE9989}" type="pres">
      <dgm:prSet presAssocID="{F49D69B9-010E-4ADF-BD09-726DFC3925B6}" presName="hierChild3" presStyleCnt="0"/>
      <dgm:spPr/>
    </dgm:pt>
    <dgm:pt modelId="{5ED0C91D-AC07-477B-99E9-B71BDFF8B5CF}" type="pres">
      <dgm:prSet presAssocID="{8419C378-A973-4D3C-A719-42D2FCB0F5D3}" presName="Name111" presStyleLbl="parChTrans1D2" presStyleIdx="3" presStyleCnt="4"/>
      <dgm:spPr/>
    </dgm:pt>
    <dgm:pt modelId="{1CC08753-2755-40EF-A275-28E562DDD1FA}" type="pres">
      <dgm:prSet presAssocID="{BC342B57-BAA9-4881-B244-FCE435B54F79}" presName="hierRoot3" presStyleCnt="0">
        <dgm:presLayoutVars>
          <dgm:hierBranch val="init"/>
        </dgm:presLayoutVars>
      </dgm:prSet>
      <dgm:spPr/>
    </dgm:pt>
    <dgm:pt modelId="{172E4E73-05CE-4D5A-AD7B-C3AE9FD8737D}" type="pres">
      <dgm:prSet presAssocID="{BC342B57-BAA9-4881-B244-FCE435B54F79}" presName="rootComposite3" presStyleCnt="0"/>
      <dgm:spPr/>
    </dgm:pt>
    <dgm:pt modelId="{5E6D970C-2551-4F17-9BDE-12BAD9A1038A}" type="pres">
      <dgm:prSet presAssocID="{BC342B57-BAA9-4881-B244-FCE435B54F79}" presName="rootText3" presStyleLbl="asst1" presStyleIdx="0" presStyleCnt="1">
        <dgm:presLayoutVars>
          <dgm:chPref val="3"/>
        </dgm:presLayoutVars>
      </dgm:prSet>
      <dgm:spPr/>
    </dgm:pt>
    <dgm:pt modelId="{D2B61536-09EE-498B-9BA9-5EA054CFB8AD}" type="pres">
      <dgm:prSet presAssocID="{BC342B57-BAA9-4881-B244-FCE435B54F79}" presName="rootConnector3" presStyleLbl="asst1" presStyleIdx="0" presStyleCnt="1"/>
      <dgm:spPr/>
    </dgm:pt>
    <dgm:pt modelId="{06B9C145-85D7-409F-B0F5-A763491AC04A}" type="pres">
      <dgm:prSet presAssocID="{BC342B57-BAA9-4881-B244-FCE435B54F79}" presName="hierChild6" presStyleCnt="0"/>
      <dgm:spPr/>
    </dgm:pt>
    <dgm:pt modelId="{3C726CCE-530E-4390-A673-766261CBC7DF}" type="pres">
      <dgm:prSet presAssocID="{BC342B57-BAA9-4881-B244-FCE435B54F79}" presName="hierChild7" presStyleCnt="0"/>
      <dgm:spPr/>
    </dgm:pt>
  </dgm:ptLst>
  <dgm:cxnLst>
    <dgm:cxn modelId="{309D3F05-22B5-41E5-804E-07E1AAFA11F3}" type="presOf" srcId="{4C3F918D-411B-4551-ABF2-015E89F5E918}" destId="{76EF0EAF-8C90-4B82-AD91-DDD5D885F42E}" srcOrd="0" destOrd="0" presId="urn:microsoft.com/office/officeart/2005/8/layout/orgChart1"/>
    <dgm:cxn modelId="{57F21708-E46C-469A-8E5F-36C63D656629}" type="presOf" srcId="{64A22412-BA50-4F61-B7E7-34C2E131FC91}" destId="{CBE3D784-DA25-46FA-B041-E484FF131C6B}" srcOrd="0" destOrd="0" presId="urn:microsoft.com/office/officeart/2005/8/layout/orgChart1"/>
    <dgm:cxn modelId="{429B110B-923A-4DC9-8256-0D3FEC8818EF}" srcId="{EADB85F5-EFC5-453B-BDF3-D28FE6510D6E}" destId="{796246A4-E708-44F3-A99B-A21A7981AF09}" srcOrd="1" destOrd="0" parTransId="{DC494631-074D-4E10-BD9E-8B5A77010FA6}" sibTransId="{173F8D47-14BC-4B4E-B7FB-6536FBC8F111}"/>
    <dgm:cxn modelId="{01A2EF0C-6DCF-4B2F-B8EC-518594592F6B}" type="presOf" srcId="{723163DD-8547-4125-A5FA-5AA24465B217}" destId="{87E505FC-FBA2-49EF-A7B0-050121C6AEAD}" srcOrd="1" destOrd="0" presId="urn:microsoft.com/office/officeart/2005/8/layout/orgChart1"/>
    <dgm:cxn modelId="{FA1C310E-37FD-4908-8A78-FF4F6723A826}" type="presOf" srcId="{F49D69B9-010E-4ADF-BD09-726DFC3925B6}" destId="{0C03A5CA-550F-4A62-AE7D-CA2A75095C6E}" srcOrd="1" destOrd="0" presId="urn:microsoft.com/office/officeart/2005/8/layout/orgChart1"/>
    <dgm:cxn modelId="{F843DF27-2701-4B3A-8A51-F9A8F1E70896}" type="presOf" srcId="{3890E14E-D9D6-48C2-95D3-57DBC3F4C1A4}" destId="{D342C88E-019C-4F7A-9DE4-9A5A7864E416}" srcOrd="0" destOrd="0" presId="urn:microsoft.com/office/officeart/2005/8/layout/orgChart1"/>
    <dgm:cxn modelId="{11D7E52F-8DAA-4F44-9537-CB3DDA0E3604}" srcId="{F49D69B9-010E-4ADF-BD09-726DFC3925B6}" destId="{EADB85F5-EFC5-453B-BDF3-D28FE6510D6E}" srcOrd="2" destOrd="0" parTransId="{64A22412-BA50-4F61-B7E7-34C2E131FC91}" sibTransId="{713FB0E5-79BA-49DC-BEF3-028A28C4A2FE}"/>
    <dgm:cxn modelId="{F66E4637-F349-418F-8D1A-1FA33CA48F0F}" srcId="{F49D69B9-010E-4ADF-BD09-726DFC3925B6}" destId="{723163DD-8547-4125-A5FA-5AA24465B217}" srcOrd="3" destOrd="0" parTransId="{4C3F918D-411B-4551-ABF2-015E89F5E918}" sibTransId="{2BB3A49D-B783-4A03-A502-867CE1BE5C5D}"/>
    <dgm:cxn modelId="{6625AF37-27EB-4A04-81D8-3A24877618F4}" type="presOf" srcId="{B0678C72-BE13-4C90-AE43-0FFB3446C918}" destId="{4C53246F-0A2F-4819-BA65-44FFDCDFB86E}" srcOrd="1" destOrd="0" presId="urn:microsoft.com/office/officeart/2005/8/layout/orgChart1"/>
    <dgm:cxn modelId="{900D7063-C304-4D94-A19C-FBFB7362ACA1}" type="presOf" srcId="{B0678C72-BE13-4C90-AE43-0FFB3446C918}" destId="{C1D1518C-BB6D-44D1-8ABE-B17BD2D2B699}" srcOrd="0" destOrd="0" presId="urn:microsoft.com/office/officeart/2005/8/layout/orgChart1"/>
    <dgm:cxn modelId="{37EB5069-31DC-45E9-9CA1-D60560292C47}" type="presOf" srcId="{796246A4-E708-44F3-A99B-A21A7981AF09}" destId="{5AC4C9DE-0EC9-41BA-93AC-304BAA2B7A9D}" srcOrd="0" destOrd="0" presId="urn:microsoft.com/office/officeart/2005/8/layout/orgChart1"/>
    <dgm:cxn modelId="{524A2058-B134-43C0-BB0D-C704D80598FE}" srcId="{F49D69B9-010E-4ADF-BD09-726DFC3925B6}" destId="{BC342B57-BAA9-4881-B244-FCE435B54F79}" srcOrd="0" destOrd="0" parTransId="{8419C378-A973-4D3C-A719-42D2FCB0F5D3}" sibTransId="{90F25246-B0E2-4AA4-8D08-9072B9F42EAF}"/>
    <dgm:cxn modelId="{E468097D-612D-4BFC-8754-DE78CFCD6EC4}" type="presOf" srcId="{EB60F855-2718-4A2E-9148-F0824A249304}" destId="{24F2891E-4C1C-4C75-AE36-C757FCBFE905}" srcOrd="0" destOrd="0" presId="urn:microsoft.com/office/officeart/2005/8/layout/orgChart1"/>
    <dgm:cxn modelId="{09A50E87-A8EF-4A31-A0CA-61DAF37CECE3}" type="presOf" srcId="{DC494631-074D-4E10-BD9E-8B5A77010FA6}" destId="{81729361-92D1-4A42-B69D-E0A9D6929E93}" srcOrd="0" destOrd="0" presId="urn:microsoft.com/office/officeart/2005/8/layout/orgChart1"/>
    <dgm:cxn modelId="{CC1A6289-96F5-4A91-9AF1-A711FAF13AE9}" type="presOf" srcId="{DFD6344E-9C72-4198-90A1-3DD192C66927}" destId="{880CAF6E-1223-4684-A328-821A201F148A}" srcOrd="0" destOrd="0" presId="urn:microsoft.com/office/officeart/2005/8/layout/orgChart1"/>
    <dgm:cxn modelId="{5E34C3A4-A212-47CA-92FE-9A77E36AA0B5}" type="presOf" srcId="{BC342B57-BAA9-4881-B244-FCE435B54F79}" destId="{5E6D970C-2551-4F17-9BDE-12BAD9A1038A}" srcOrd="0" destOrd="0" presId="urn:microsoft.com/office/officeart/2005/8/layout/orgChart1"/>
    <dgm:cxn modelId="{E11DEEAE-40EA-44CF-8F8B-18D177F133FF}" srcId="{3890E14E-D9D6-48C2-95D3-57DBC3F4C1A4}" destId="{F49D69B9-010E-4ADF-BD09-726DFC3925B6}" srcOrd="0" destOrd="0" parTransId="{A918607C-00C0-47D1-BF97-90F530AB05F2}" sibTransId="{604B8935-AF8F-4D72-BCCC-D2C4BAF05E16}"/>
    <dgm:cxn modelId="{63C8C9D1-4622-4379-B10D-C010B4396023}" type="presOf" srcId="{EB60F855-2718-4A2E-9148-F0824A249304}" destId="{C8F5C4A0-D7DC-400E-ADA0-8C51CA9842DB}" srcOrd="1" destOrd="0" presId="urn:microsoft.com/office/officeart/2005/8/layout/orgChart1"/>
    <dgm:cxn modelId="{13017CD5-0F98-4E20-8FE8-636923C37B62}" type="presOf" srcId="{796246A4-E708-44F3-A99B-A21A7981AF09}" destId="{7D2116D8-5603-4A80-95CC-ED3F43CAC751}" srcOrd="1" destOrd="0" presId="urn:microsoft.com/office/officeart/2005/8/layout/orgChart1"/>
    <dgm:cxn modelId="{E07B28DE-A98A-4570-B5D3-6DA5B352D336}" type="presOf" srcId="{716C42AD-F804-4BCD-A81F-D8CF2972DFA5}" destId="{ECDC58DD-1CBD-44DF-9E53-D37C37C2AD1C}" srcOrd="0" destOrd="0" presId="urn:microsoft.com/office/officeart/2005/8/layout/orgChart1"/>
    <dgm:cxn modelId="{F043B7DE-C297-4A00-B75F-21FD4BBBC984}" type="presOf" srcId="{EADB85F5-EFC5-453B-BDF3-D28FE6510D6E}" destId="{2460B516-8889-4B8D-94BF-B61516153A11}" srcOrd="0" destOrd="0" presId="urn:microsoft.com/office/officeart/2005/8/layout/orgChart1"/>
    <dgm:cxn modelId="{A07C83E0-C78F-480B-9D94-43CF38A271CE}" srcId="{F49D69B9-010E-4ADF-BD09-726DFC3925B6}" destId="{B0678C72-BE13-4C90-AE43-0FFB3446C918}" srcOrd="1" destOrd="0" parTransId="{716C42AD-F804-4BCD-A81F-D8CF2972DFA5}" sibTransId="{697B307F-4661-4191-8C30-27AA08863C49}"/>
    <dgm:cxn modelId="{F1566BE4-F8A3-40E8-A940-D88E34496686}" type="presOf" srcId="{8419C378-A973-4D3C-A719-42D2FCB0F5D3}" destId="{5ED0C91D-AC07-477B-99E9-B71BDFF8B5CF}" srcOrd="0" destOrd="0" presId="urn:microsoft.com/office/officeart/2005/8/layout/orgChart1"/>
    <dgm:cxn modelId="{9681A0E6-5A14-4BDC-9D7F-D3406C9D20FF}" srcId="{EADB85F5-EFC5-453B-BDF3-D28FE6510D6E}" destId="{EB60F855-2718-4A2E-9148-F0824A249304}" srcOrd="0" destOrd="0" parTransId="{DFD6344E-9C72-4198-90A1-3DD192C66927}" sibTransId="{93AAB990-EFEA-4ED9-B168-0E7A9E5B7FCE}"/>
    <dgm:cxn modelId="{50854EE7-10C5-411F-AB20-E477D863A38D}" type="presOf" srcId="{BC342B57-BAA9-4881-B244-FCE435B54F79}" destId="{D2B61536-09EE-498B-9BA9-5EA054CFB8AD}" srcOrd="1" destOrd="0" presId="urn:microsoft.com/office/officeart/2005/8/layout/orgChart1"/>
    <dgm:cxn modelId="{01CD00F2-6EE6-4623-BBED-AA9AE74917FC}" type="presOf" srcId="{723163DD-8547-4125-A5FA-5AA24465B217}" destId="{FB41FDAB-840C-495F-AA14-C9B2008BE7E8}" srcOrd="0" destOrd="0" presId="urn:microsoft.com/office/officeart/2005/8/layout/orgChart1"/>
    <dgm:cxn modelId="{955A0CF3-2F6D-4DA2-9D8F-2B2A4543CE66}" type="presOf" srcId="{EADB85F5-EFC5-453B-BDF3-D28FE6510D6E}" destId="{95FF03B2-9921-49CE-955C-FD199683DFD6}" srcOrd="1" destOrd="0" presId="urn:microsoft.com/office/officeart/2005/8/layout/orgChart1"/>
    <dgm:cxn modelId="{8C43C5F4-2881-4DC6-B4AE-4A0E22352052}" type="presOf" srcId="{F49D69B9-010E-4ADF-BD09-726DFC3925B6}" destId="{A229DDAB-2C0F-448C-9A05-0E0C7895676A}" srcOrd="0" destOrd="0" presId="urn:microsoft.com/office/officeart/2005/8/layout/orgChart1"/>
    <dgm:cxn modelId="{B3FEDC9F-7D2E-4330-8654-577177E0DF92}" type="presParOf" srcId="{D342C88E-019C-4F7A-9DE4-9A5A7864E416}" destId="{7848EA9D-427F-4544-A3C7-EF7988EB53A4}" srcOrd="0" destOrd="0" presId="urn:microsoft.com/office/officeart/2005/8/layout/orgChart1"/>
    <dgm:cxn modelId="{3700B584-6865-4C0C-8FB8-5C87C4202A92}" type="presParOf" srcId="{7848EA9D-427F-4544-A3C7-EF7988EB53A4}" destId="{2157AFF2-C272-4F18-A9C6-75067EFD857B}" srcOrd="0" destOrd="0" presId="urn:microsoft.com/office/officeart/2005/8/layout/orgChart1"/>
    <dgm:cxn modelId="{3EC2E7B3-13A3-4949-996C-D91746E0FB7B}" type="presParOf" srcId="{2157AFF2-C272-4F18-A9C6-75067EFD857B}" destId="{A229DDAB-2C0F-448C-9A05-0E0C7895676A}" srcOrd="0" destOrd="0" presId="urn:microsoft.com/office/officeart/2005/8/layout/orgChart1"/>
    <dgm:cxn modelId="{B27787BA-10C5-49AC-9206-17A89400A643}" type="presParOf" srcId="{2157AFF2-C272-4F18-A9C6-75067EFD857B}" destId="{0C03A5CA-550F-4A62-AE7D-CA2A75095C6E}" srcOrd="1" destOrd="0" presId="urn:microsoft.com/office/officeart/2005/8/layout/orgChart1"/>
    <dgm:cxn modelId="{03EEB779-902E-4D39-B408-5EFA0EC0CF9C}" type="presParOf" srcId="{7848EA9D-427F-4544-A3C7-EF7988EB53A4}" destId="{630C1CCD-737D-4F43-BA97-CEAB962C5AF2}" srcOrd="1" destOrd="0" presId="urn:microsoft.com/office/officeart/2005/8/layout/orgChart1"/>
    <dgm:cxn modelId="{FA8A0A49-1F06-426C-826E-753831A537A0}" type="presParOf" srcId="{630C1CCD-737D-4F43-BA97-CEAB962C5AF2}" destId="{ECDC58DD-1CBD-44DF-9E53-D37C37C2AD1C}" srcOrd="0" destOrd="0" presId="urn:microsoft.com/office/officeart/2005/8/layout/orgChart1"/>
    <dgm:cxn modelId="{4CF04E5E-DFB4-4A19-9654-35D323E62CF7}" type="presParOf" srcId="{630C1CCD-737D-4F43-BA97-CEAB962C5AF2}" destId="{C7BBFFB2-C28F-4EE1-8721-6EC51BB046A5}" srcOrd="1" destOrd="0" presId="urn:microsoft.com/office/officeart/2005/8/layout/orgChart1"/>
    <dgm:cxn modelId="{AB89917E-BB22-46C0-BAA7-D662B1C111BE}" type="presParOf" srcId="{C7BBFFB2-C28F-4EE1-8721-6EC51BB046A5}" destId="{3EEBAB3E-9E0B-44F8-AC29-FE3F22FC6BF3}" srcOrd="0" destOrd="0" presId="urn:microsoft.com/office/officeart/2005/8/layout/orgChart1"/>
    <dgm:cxn modelId="{88EEC507-B76E-4736-AB64-116EA86AC0AD}" type="presParOf" srcId="{3EEBAB3E-9E0B-44F8-AC29-FE3F22FC6BF3}" destId="{C1D1518C-BB6D-44D1-8ABE-B17BD2D2B699}" srcOrd="0" destOrd="0" presId="urn:microsoft.com/office/officeart/2005/8/layout/orgChart1"/>
    <dgm:cxn modelId="{5D37A464-405A-47A6-ADC2-45DBA9A42EC7}" type="presParOf" srcId="{3EEBAB3E-9E0B-44F8-AC29-FE3F22FC6BF3}" destId="{4C53246F-0A2F-4819-BA65-44FFDCDFB86E}" srcOrd="1" destOrd="0" presId="urn:microsoft.com/office/officeart/2005/8/layout/orgChart1"/>
    <dgm:cxn modelId="{BEA1F4A6-CD3F-406B-9E2D-6B784CF99F01}" type="presParOf" srcId="{C7BBFFB2-C28F-4EE1-8721-6EC51BB046A5}" destId="{6223F2DA-906B-4A6B-844C-9AE70226BFCB}" srcOrd="1" destOrd="0" presId="urn:microsoft.com/office/officeart/2005/8/layout/orgChart1"/>
    <dgm:cxn modelId="{877C495D-6C49-47B1-9883-9D383762A1C7}" type="presParOf" srcId="{C7BBFFB2-C28F-4EE1-8721-6EC51BB046A5}" destId="{D3D33690-3A65-4C95-89B7-BD5B963CCFE3}" srcOrd="2" destOrd="0" presId="urn:microsoft.com/office/officeart/2005/8/layout/orgChart1"/>
    <dgm:cxn modelId="{C3FF6B86-C763-4A7C-BEAB-9F7D858956C4}" type="presParOf" srcId="{630C1CCD-737D-4F43-BA97-CEAB962C5AF2}" destId="{CBE3D784-DA25-46FA-B041-E484FF131C6B}" srcOrd="2" destOrd="0" presId="urn:microsoft.com/office/officeart/2005/8/layout/orgChart1"/>
    <dgm:cxn modelId="{74A991F4-733C-4C11-8C99-99A9EDAF286D}" type="presParOf" srcId="{630C1CCD-737D-4F43-BA97-CEAB962C5AF2}" destId="{23CE4EBE-EA20-4913-967A-14B3FE5FA244}" srcOrd="3" destOrd="0" presId="urn:microsoft.com/office/officeart/2005/8/layout/orgChart1"/>
    <dgm:cxn modelId="{B914531D-7D10-4459-8CF0-FFD20B001F26}" type="presParOf" srcId="{23CE4EBE-EA20-4913-967A-14B3FE5FA244}" destId="{535A57D8-7340-461E-9CF6-7474CC1C6F95}" srcOrd="0" destOrd="0" presId="urn:microsoft.com/office/officeart/2005/8/layout/orgChart1"/>
    <dgm:cxn modelId="{C5DCC3E9-48A9-4BA8-AF8E-AF770B5B8059}" type="presParOf" srcId="{535A57D8-7340-461E-9CF6-7474CC1C6F95}" destId="{2460B516-8889-4B8D-94BF-B61516153A11}" srcOrd="0" destOrd="0" presId="urn:microsoft.com/office/officeart/2005/8/layout/orgChart1"/>
    <dgm:cxn modelId="{D1DD1D4D-35CB-4FC6-96B4-0A9C4FAA3BF2}" type="presParOf" srcId="{535A57D8-7340-461E-9CF6-7474CC1C6F95}" destId="{95FF03B2-9921-49CE-955C-FD199683DFD6}" srcOrd="1" destOrd="0" presId="urn:microsoft.com/office/officeart/2005/8/layout/orgChart1"/>
    <dgm:cxn modelId="{945C985A-6C3D-4764-80FD-8A79CA6CB2B2}" type="presParOf" srcId="{23CE4EBE-EA20-4913-967A-14B3FE5FA244}" destId="{9CC5EB5B-AB32-489D-A8C4-A1D731649C10}" srcOrd="1" destOrd="0" presId="urn:microsoft.com/office/officeart/2005/8/layout/orgChart1"/>
    <dgm:cxn modelId="{DE8FA57F-BDFE-4556-AFB1-7D70F352224D}" type="presParOf" srcId="{9CC5EB5B-AB32-489D-A8C4-A1D731649C10}" destId="{880CAF6E-1223-4684-A328-821A201F148A}" srcOrd="0" destOrd="0" presId="urn:microsoft.com/office/officeart/2005/8/layout/orgChart1"/>
    <dgm:cxn modelId="{FBF76B5A-D0DE-4FB6-8164-D78A00580A50}" type="presParOf" srcId="{9CC5EB5B-AB32-489D-A8C4-A1D731649C10}" destId="{B5DAB079-989D-4EFB-8B13-0A615E54E835}" srcOrd="1" destOrd="0" presId="urn:microsoft.com/office/officeart/2005/8/layout/orgChart1"/>
    <dgm:cxn modelId="{0656A822-6892-44BE-8141-23C67F779AE0}" type="presParOf" srcId="{B5DAB079-989D-4EFB-8B13-0A615E54E835}" destId="{9B846D8B-7618-433C-BFE5-EA352CEB65FF}" srcOrd="0" destOrd="0" presId="urn:microsoft.com/office/officeart/2005/8/layout/orgChart1"/>
    <dgm:cxn modelId="{19A8F7AD-8D9B-4C84-B29A-D933EF07970B}" type="presParOf" srcId="{9B846D8B-7618-433C-BFE5-EA352CEB65FF}" destId="{24F2891E-4C1C-4C75-AE36-C757FCBFE905}" srcOrd="0" destOrd="0" presId="urn:microsoft.com/office/officeart/2005/8/layout/orgChart1"/>
    <dgm:cxn modelId="{F34B0152-B4F5-45B2-ADD8-F7C48ABA9860}" type="presParOf" srcId="{9B846D8B-7618-433C-BFE5-EA352CEB65FF}" destId="{C8F5C4A0-D7DC-400E-ADA0-8C51CA9842DB}" srcOrd="1" destOrd="0" presId="urn:microsoft.com/office/officeart/2005/8/layout/orgChart1"/>
    <dgm:cxn modelId="{61466BCB-8E1B-45AD-B7F2-481A3FBC072E}" type="presParOf" srcId="{B5DAB079-989D-4EFB-8B13-0A615E54E835}" destId="{C897B721-B2AE-415A-A525-DC4B608C9919}" srcOrd="1" destOrd="0" presId="urn:microsoft.com/office/officeart/2005/8/layout/orgChart1"/>
    <dgm:cxn modelId="{5FC70917-EF11-4D9A-BB64-6C05A54ACD80}" type="presParOf" srcId="{B5DAB079-989D-4EFB-8B13-0A615E54E835}" destId="{7BB006E2-4006-4E3F-B839-7A686946D1B6}" srcOrd="2" destOrd="0" presId="urn:microsoft.com/office/officeart/2005/8/layout/orgChart1"/>
    <dgm:cxn modelId="{E35208E6-D7F0-4A78-8584-1B6BB3BDB811}" type="presParOf" srcId="{9CC5EB5B-AB32-489D-A8C4-A1D731649C10}" destId="{81729361-92D1-4A42-B69D-E0A9D6929E93}" srcOrd="2" destOrd="0" presId="urn:microsoft.com/office/officeart/2005/8/layout/orgChart1"/>
    <dgm:cxn modelId="{96D89647-88E3-4978-89DB-6B8E3FB8E219}" type="presParOf" srcId="{9CC5EB5B-AB32-489D-A8C4-A1D731649C10}" destId="{5518B918-D902-4410-9023-80A249DDD25E}" srcOrd="3" destOrd="0" presId="urn:microsoft.com/office/officeart/2005/8/layout/orgChart1"/>
    <dgm:cxn modelId="{7E7FFF8E-913F-46F3-A70C-EFAC68FB47E1}" type="presParOf" srcId="{5518B918-D902-4410-9023-80A249DDD25E}" destId="{A221EE2C-7481-48CE-9D79-DB9F52AAD4CB}" srcOrd="0" destOrd="0" presId="urn:microsoft.com/office/officeart/2005/8/layout/orgChart1"/>
    <dgm:cxn modelId="{5407BE17-6BF1-4A9D-9468-3A31AD6E91F4}" type="presParOf" srcId="{A221EE2C-7481-48CE-9D79-DB9F52AAD4CB}" destId="{5AC4C9DE-0EC9-41BA-93AC-304BAA2B7A9D}" srcOrd="0" destOrd="0" presId="urn:microsoft.com/office/officeart/2005/8/layout/orgChart1"/>
    <dgm:cxn modelId="{12F2ED3E-B052-44FD-9834-D2B0CB01FC62}" type="presParOf" srcId="{A221EE2C-7481-48CE-9D79-DB9F52AAD4CB}" destId="{7D2116D8-5603-4A80-95CC-ED3F43CAC751}" srcOrd="1" destOrd="0" presId="urn:microsoft.com/office/officeart/2005/8/layout/orgChart1"/>
    <dgm:cxn modelId="{D34781A5-E37B-44DB-9A58-B1E823360FEB}" type="presParOf" srcId="{5518B918-D902-4410-9023-80A249DDD25E}" destId="{F95651FB-E2C6-413B-8BEF-B0C82B4EEF06}" srcOrd="1" destOrd="0" presId="urn:microsoft.com/office/officeart/2005/8/layout/orgChart1"/>
    <dgm:cxn modelId="{C067AA79-1406-4CA7-A5DE-BC7B79F6077B}" type="presParOf" srcId="{5518B918-D902-4410-9023-80A249DDD25E}" destId="{780CA3BB-142F-4ACC-B6DF-4C908DC93A94}" srcOrd="2" destOrd="0" presId="urn:microsoft.com/office/officeart/2005/8/layout/orgChart1"/>
    <dgm:cxn modelId="{AC516FB2-208F-468F-B569-FCBD4C62B6B2}" type="presParOf" srcId="{23CE4EBE-EA20-4913-967A-14B3FE5FA244}" destId="{E34E3D93-1AE2-41DD-BDFE-653D0B1234FF}" srcOrd="2" destOrd="0" presId="urn:microsoft.com/office/officeart/2005/8/layout/orgChart1"/>
    <dgm:cxn modelId="{21F2BCF4-273D-4341-BF18-AC020CCADDED}" type="presParOf" srcId="{630C1CCD-737D-4F43-BA97-CEAB962C5AF2}" destId="{76EF0EAF-8C90-4B82-AD91-DDD5D885F42E}" srcOrd="4" destOrd="0" presId="urn:microsoft.com/office/officeart/2005/8/layout/orgChart1"/>
    <dgm:cxn modelId="{47CF5FBF-3F29-40D4-8B1D-2356426B17DD}" type="presParOf" srcId="{630C1CCD-737D-4F43-BA97-CEAB962C5AF2}" destId="{5C7837FD-EDA0-418E-95D4-8FE967FC3002}" srcOrd="5" destOrd="0" presId="urn:microsoft.com/office/officeart/2005/8/layout/orgChart1"/>
    <dgm:cxn modelId="{70B06B1A-C626-4ED3-A64B-9970158D59FA}" type="presParOf" srcId="{5C7837FD-EDA0-418E-95D4-8FE967FC3002}" destId="{13A5AE8A-0518-4578-9C6B-2619A9EB9112}" srcOrd="0" destOrd="0" presId="urn:microsoft.com/office/officeart/2005/8/layout/orgChart1"/>
    <dgm:cxn modelId="{F49993A4-88C4-496C-ADA2-AB16A64B9A5D}" type="presParOf" srcId="{13A5AE8A-0518-4578-9C6B-2619A9EB9112}" destId="{FB41FDAB-840C-495F-AA14-C9B2008BE7E8}" srcOrd="0" destOrd="0" presId="urn:microsoft.com/office/officeart/2005/8/layout/orgChart1"/>
    <dgm:cxn modelId="{5C170FBF-F7A1-41DD-88B8-B80463B3CE7F}" type="presParOf" srcId="{13A5AE8A-0518-4578-9C6B-2619A9EB9112}" destId="{87E505FC-FBA2-49EF-A7B0-050121C6AEAD}" srcOrd="1" destOrd="0" presId="urn:microsoft.com/office/officeart/2005/8/layout/orgChart1"/>
    <dgm:cxn modelId="{D896DE81-4E08-4B00-92FA-EB239B6A161C}" type="presParOf" srcId="{5C7837FD-EDA0-418E-95D4-8FE967FC3002}" destId="{15EA420B-F89A-48B9-BF99-B0AF00A6BCD7}" srcOrd="1" destOrd="0" presId="urn:microsoft.com/office/officeart/2005/8/layout/orgChart1"/>
    <dgm:cxn modelId="{3917A6BE-E4B6-410E-A563-776921229E0D}" type="presParOf" srcId="{5C7837FD-EDA0-418E-95D4-8FE967FC3002}" destId="{F09D7C9B-D140-4DFA-9DE2-3375A64BAA75}" srcOrd="2" destOrd="0" presId="urn:microsoft.com/office/officeart/2005/8/layout/orgChart1"/>
    <dgm:cxn modelId="{136C2D74-A72A-4693-AAFB-573D664DB5EA}" type="presParOf" srcId="{7848EA9D-427F-4544-A3C7-EF7988EB53A4}" destId="{7C5FBEBA-D140-4F0E-BBDD-4F23A7AE9989}" srcOrd="2" destOrd="0" presId="urn:microsoft.com/office/officeart/2005/8/layout/orgChart1"/>
    <dgm:cxn modelId="{4CEFA9DD-A0D1-45BE-B2BF-CAA712E21F7C}" type="presParOf" srcId="{7C5FBEBA-D140-4F0E-BBDD-4F23A7AE9989}" destId="{5ED0C91D-AC07-477B-99E9-B71BDFF8B5CF}" srcOrd="0" destOrd="0" presId="urn:microsoft.com/office/officeart/2005/8/layout/orgChart1"/>
    <dgm:cxn modelId="{7F547F6D-5D08-45BC-8482-8E62CA24BEF8}" type="presParOf" srcId="{7C5FBEBA-D140-4F0E-BBDD-4F23A7AE9989}" destId="{1CC08753-2755-40EF-A275-28E562DDD1FA}" srcOrd="1" destOrd="0" presId="urn:microsoft.com/office/officeart/2005/8/layout/orgChart1"/>
    <dgm:cxn modelId="{16571430-42D8-44EC-AE77-51691513592B}" type="presParOf" srcId="{1CC08753-2755-40EF-A275-28E562DDD1FA}" destId="{172E4E73-05CE-4D5A-AD7B-C3AE9FD8737D}" srcOrd="0" destOrd="0" presId="urn:microsoft.com/office/officeart/2005/8/layout/orgChart1"/>
    <dgm:cxn modelId="{5E2F0A2D-EC8F-4A7C-8C21-78189582243A}" type="presParOf" srcId="{172E4E73-05CE-4D5A-AD7B-C3AE9FD8737D}" destId="{5E6D970C-2551-4F17-9BDE-12BAD9A1038A}" srcOrd="0" destOrd="0" presId="urn:microsoft.com/office/officeart/2005/8/layout/orgChart1"/>
    <dgm:cxn modelId="{5AAFC26C-C9B0-43FD-A8FF-6B3018C6010B}" type="presParOf" srcId="{172E4E73-05CE-4D5A-AD7B-C3AE9FD8737D}" destId="{D2B61536-09EE-498B-9BA9-5EA054CFB8AD}" srcOrd="1" destOrd="0" presId="urn:microsoft.com/office/officeart/2005/8/layout/orgChart1"/>
    <dgm:cxn modelId="{F24710B1-D8D8-4F91-8CAC-2B8CC4C14A76}" type="presParOf" srcId="{1CC08753-2755-40EF-A275-28E562DDD1FA}" destId="{06B9C145-85D7-409F-B0F5-A763491AC04A}" srcOrd="1" destOrd="0" presId="urn:microsoft.com/office/officeart/2005/8/layout/orgChart1"/>
    <dgm:cxn modelId="{AA97E1BC-B25E-4003-8D87-C88BC15B2B2B}" type="presParOf" srcId="{1CC08753-2755-40EF-A275-28E562DDD1FA}" destId="{3C726CCE-530E-4390-A673-766261CBC7D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D0C91D-AC07-477B-99E9-B71BDFF8B5CF}">
      <dsp:nvSpPr>
        <dsp:cNvPr id="0" name=""/>
        <dsp:cNvSpPr/>
      </dsp:nvSpPr>
      <dsp:spPr>
        <a:xfrm>
          <a:off x="3972663" y="679170"/>
          <a:ext cx="142136" cy="622695"/>
        </a:xfrm>
        <a:custGeom>
          <a:avLst/>
          <a:gdLst/>
          <a:ahLst/>
          <a:cxnLst/>
          <a:rect l="0" t="0" r="0" b="0"/>
          <a:pathLst>
            <a:path>
              <a:moveTo>
                <a:pt x="142136" y="0"/>
              </a:moveTo>
              <a:lnTo>
                <a:pt x="142136" y="622695"/>
              </a:lnTo>
              <a:lnTo>
                <a:pt x="0" y="62269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EF0EAF-8C90-4B82-AD91-DDD5D885F42E}">
      <dsp:nvSpPr>
        <dsp:cNvPr id="0" name=""/>
        <dsp:cNvSpPr/>
      </dsp:nvSpPr>
      <dsp:spPr>
        <a:xfrm>
          <a:off x="4114800" y="679170"/>
          <a:ext cx="1637958" cy="12453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3253"/>
              </a:lnTo>
              <a:lnTo>
                <a:pt x="1637958" y="1103253"/>
              </a:lnTo>
              <a:lnTo>
                <a:pt x="1637958" y="12453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729361-92D1-4A42-B69D-E0A9D6929E93}">
      <dsp:nvSpPr>
        <dsp:cNvPr id="0" name=""/>
        <dsp:cNvSpPr/>
      </dsp:nvSpPr>
      <dsp:spPr>
        <a:xfrm>
          <a:off x="3573326" y="2601402"/>
          <a:ext cx="203052" cy="1583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3811"/>
              </a:lnTo>
              <a:lnTo>
                <a:pt x="203052" y="158381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0CAF6E-1223-4684-A328-821A201F148A}">
      <dsp:nvSpPr>
        <dsp:cNvPr id="0" name=""/>
        <dsp:cNvSpPr/>
      </dsp:nvSpPr>
      <dsp:spPr>
        <a:xfrm>
          <a:off x="3573326" y="2601402"/>
          <a:ext cx="203052" cy="6226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2695"/>
              </a:lnTo>
              <a:lnTo>
                <a:pt x="203052" y="62269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E3D784-DA25-46FA-B041-E484FF131C6B}">
      <dsp:nvSpPr>
        <dsp:cNvPr id="0" name=""/>
        <dsp:cNvSpPr/>
      </dsp:nvSpPr>
      <dsp:spPr>
        <a:xfrm>
          <a:off x="4069080" y="679170"/>
          <a:ext cx="91440" cy="12453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453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DC58DD-1CBD-44DF-9E53-D37C37C2AD1C}">
      <dsp:nvSpPr>
        <dsp:cNvPr id="0" name=""/>
        <dsp:cNvSpPr/>
      </dsp:nvSpPr>
      <dsp:spPr>
        <a:xfrm>
          <a:off x="2476841" y="679170"/>
          <a:ext cx="1637958" cy="1245390"/>
        </a:xfrm>
        <a:custGeom>
          <a:avLst/>
          <a:gdLst/>
          <a:ahLst/>
          <a:cxnLst/>
          <a:rect l="0" t="0" r="0" b="0"/>
          <a:pathLst>
            <a:path>
              <a:moveTo>
                <a:pt x="1637958" y="0"/>
              </a:moveTo>
              <a:lnTo>
                <a:pt x="1637958" y="1103253"/>
              </a:lnTo>
              <a:lnTo>
                <a:pt x="0" y="1103253"/>
              </a:lnTo>
              <a:lnTo>
                <a:pt x="0" y="12453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29DDAB-2C0F-448C-9A05-0E0C7895676A}">
      <dsp:nvSpPr>
        <dsp:cNvPr id="0" name=""/>
        <dsp:cNvSpPr/>
      </dsp:nvSpPr>
      <dsp:spPr>
        <a:xfrm>
          <a:off x="3437957" y="2327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kern="1200" dirty="0"/>
            <a:t>Geschäftsführerin</a:t>
          </a:r>
        </a:p>
      </dsp:txBody>
      <dsp:txXfrm>
        <a:off x="3437957" y="2327"/>
        <a:ext cx="1353684" cy="676842"/>
      </dsp:txXfrm>
    </dsp:sp>
    <dsp:sp modelId="{C1D1518C-BB6D-44D1-8ABE-B17BD2D2B699}">
      <dsp:nvSpPr>
        <dsp:cNvPr id="0" name=""/>
        <dsp:cNvSpPr/>
      </dsp:nvSpPr>
      <dsp:spPr>
        <a:xfrm>
          <a:off x="1799998" y="1924560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kern="1200" dirty="0"/>
            <a:t>Abteilungsleiter A</a:t>
          </a:r>
        </a:p>
      </dsp:txBody>
      <dsp:txXfrm>
        <a:off x="1799998" y="1924560"/>
        <a:ext cx="1353684" cy="676842"/>
      </dsp:txXfrm>
    </dsp:sp>
    <dsp:sp modelId="{2460B516-8889-4B8D-94BF-B61516153A11}">
      <dsp:nvSpPr>
        <dsp:cNvPr id="0" name=""/>
        <dsp:cNvSpPr/>
      </dsp:nvSpPr>
      <dsp:spPr>
        <a:xfrm>
          <a:off x="3437957" y="1924560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kern="1200" dirty="0"/>
            <a:t>Abteilungsleiter B</a:t>
          </a:r>
        </a:p>
      </dsp:txBody>
      <dsp:txXfrm>
        <a:off x="3437957" y="1924560"/>
        <a:ext cx="1353684" cy="676842"/>
      </dsp:txXfrm>
    </dsp:sp>
    <dsp:sp modelId="{24F2891E-4C1C-4C75-AE36-C757FCBFE905}">
      <dsp:nvSpPr>
        <dsp:cNvPr id="0" name=""/>
        <dsp:cNvSpPr/>
      </dsp:nvSpPr>
      <dsp:spPr>
        <a:xfrm>
          <a:off x="3776378" y="2885676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1400" kern="1200"/>
        </a:p>
      </dsp:txBody>
      <dsp:txXfrm>
        <a:off x="3776378" y="2885676"/>
        <a:ext cx="1353684" cy="676842"/>
      </dsp:txXfrm>
    </dsp:sp>
    <dsp:sp modelId="{5AC4C9DE-0EC9-41BA-93AC-304BAA2B7A9D}">
      <dsp:nvSpPr>
        <dsp:cNvPr id="0" name=""/>
        <dsp:cNvSpPr/>
      </dsp:nvSpPr>
      <dsp:spPr>
        <a:xfrm>
          <a:off x="3776378" y="3846792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1400" kern="1200"/>
        </a:p>
      </dsp:txBody>
      <dsp:txXfrm>
        <a:off x="3776378" y="3846792"/>
        <a:ext cx="1353684" cy="676842"/>
      </dsp:txXfrm>
    </dsp:sp>
    <dsp:sp modelId="{FB41FDAB-840C-495F-AA14-C9B2008BE7E8}">
      <dsp:nvSpPr>
        <dsp:cNvPr id="0" name=""/>
        <dsp:cNvSpPr/>
      </dsp:nvSpPr>
      <dsp:spPr>
        <a:xfrm>
          <a:off x="5075916" y="1924560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kern="1200" dirty="0"/>
            <a:t>Abteilungsleiter C</a:t>
          </a:r>
        </a:p>
      </dsp:txBody>
      <dsp:txXfrm>
        <a:off x="5075916" y="1924560"/>
        <a:ext cx="1353684" cy="676842"/>
      </dsp:txXfrm>
    </dsp:sp>
    <dsp:sp modelId="{5E6D970C-2551-4F17-9BDE-12BAD9A1038A}">
      <dsp:nvSpPr>
        <dsp:cNvPr id="0" name=""/>
        <dsp:cNvSpPr/>
      </dsp:nvSpPr>
      <dsp:spPr>
        <a:xfrm>
          <a:off x="2618978" y="963444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kern="1200" dirty="0"/>
            <a:t>Assistent</a:t>
          </a:r>
        </a:p>
      </dsp:txBody>
      <dsp:txXfrm>
        <a:off x="2618978" y="963444"/>
        <a:ext cx="1353684" cy="676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00B6D-AFDC-4560-9B10-00DB6631B8CF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CA75A-B191-454F-8C0C-0CA1CF591B8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94230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3214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de-DE" smtClean="0">
                <a:solidFill>
                  <a:prstClr val="black"/>
                </a:solidFill>
              </a:rPr>
              <a:pPr/>
              <a:t>8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076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de-DE" smtClean="0">
                <a:solidFill>
                  <a:prstClr val="black"/>
                </a:solidFill>
              </a:rPr>
              <a:pPr/>
              <a:t>9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121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de-DE" smtClean="0">
                <a:solidFill>
                  <a:prstClr val="black"/>
                </a:solidFill>
              </a:rPr>
              <a:pPr/>
              <a:t>10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002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3CA510-450A-4B60-A2EE-CAAF6E48E7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4A3A866-3C70-48B3-8EAD-82ED2BE352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5926B52-7DB9-4C26-95F8-7B3AD7856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54E33-6248-459C-8FB8-21513F122B02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DCA263-9400-497B-B24B-09684CCE7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99BD6CB-4E28-4CE8-BA71-577FB7237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06148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CEF60A-7B35-400E-BF36-5CB0DA168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A45E381-FDC0-425F-8F17-BA0C768209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28A41E-BEB5-4BA4-AB61-E39ADA79C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E9E7-191D-42E0-95B5-4D934AD9F8D9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66459B-54AD-4C81-A7DC-683B18702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BA128D-C116-4834-82A2-D271CC639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4863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1850B48-2A9A-44D3-8F5F-CE8319FF7F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3B21EE5-D14A-4820-987B-640235CC83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8F7F09-D901-45CA-8125-B23A87F33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0FF8-F3E3-4D83-AC72-4DFD6CC515E7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5534DE-5540-44D6-898B-5AC73A301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AC557E-8D2D-4779-81E3-69CEF618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44612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B96CA5-D16C-425E-94F8-E28D88B6B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9B9D7A-342D-4452-BC70-494CB812D8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11BC07-D30D-4DF6-962E-7FEA953EB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EFD69-72BC-41B8-A7FA-0154239EADE9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A9DF52-4176-4992-96FB-0A90D196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4B1315-7DAB-454B-85A4-93F118F49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47368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64830A-F9E4-4E94-938D-B9F086BB7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CBA4D89-7273-485C-A664-6456CA541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1FD66CA-73F4-4C2F-B0CB-C2240EC59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B3A51-6A78-4375-969C-D10D45F94EBA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0A08A1-AC0A-4748-BCBD-F2644D5AE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18F90A-325A-44BC-B93E-2E6519F6E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935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3730C8-00F2-451C-9D34-0703B8439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7F67A7-71D9-49F3-A21A-F6C5EF6A06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78247F1-5413-4600-87AA-14A7513A29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DC67709-7881-4531-AA7B-6770FEA8E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AFDDE-824E-4989-87D0-34DC294B5BC0}" type="datetime1">
              <a:rPr lang="de-AT" smtClean="0"/>
              <a:t>29.04.2019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A273E54-5AD2-4C5C-AC20-CFF0C6AB3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C725351-BC67-48BE-A9F1-B49372CF1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95449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3D04D3-D9FE-4D15-A67A-0E662E627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E18EFD-91A1-49F1-9534-8AEA64C544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46D1DAA-1F15-48A7-8793-D80F8456E6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DC1182C-200F-4D23-AE03-C18B0B84CD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B2CF2EC-3999-4478-BB0E-22607006E5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EB41E55-7E1C-4FCD-B39F-18FB57C41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9FE8-E7BC-4606-A292-5F1710BAD840}" type="datetime1">
              <a:rPr lang="de-AT" smtClean="0"/>
              <a:t>29.04.2019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01C4E5-C9CD-4639-9BB7-51B7B11BD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81E5623-FB3A-43B9-8F59-D2D49CC50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64517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CE7423-4535-4262-902C-5C0721A12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2DCE065-3BE8-419B-92E6-92F978A78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3E3D8-4D60-4C91-9FD9-7FDA07180586}" type="datetime1">
              <a:rPr lang="de-AT" smtClean="0"/>
              <a:t>29.04.2019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5626B44-33EA-4086-B708-54571CE71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1D034E5-1F0D-4101-8236-61693A477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0752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6605A30-609F-4429-8876-CB612D253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E2016-FF14-4D46-8D8D-86FE3CA5FF54}" type="datetime1">
              <a:rPr lang="de-AT" smtClean="0"/>
              <a:t>29.04.2019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1581AE3-D510-47BB-87CB-29E22F3CB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204AE2C-DAA6-4BCA-8E9D-211B1E4F0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65596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948C84-0232-49D7-AE7F-F4B07A284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59B941-EB1F-43CB-9452-A91B86188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8C221C2-8904-46AF-8F1A-E9DD35285B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32C6EF-68F8-4F75-BC82-00BAEF59E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DCEB6-EBA5-4132-BA90-F2EA04C9794B}" type="datetime1">
              <a:rPr lang="de-AT" smtClean="0"/>
              <a:t>29.04.2019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1A4D33E-96C4-4009-BAA4-03BF4BAD5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3B02310-B617-4C51-BF4B-E7AB401EA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92070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0AAD2B-8AA3-4626-8FB0-E2B245C4B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60BE2E8-2C68-414E-8BDD-07F409C02E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671EEB3-C576-438F-8BD3-540522F7B6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05333C2-AF37-4C71-9AD5-1DFA824D8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387F7-8278-47C2-AEC5-B803B8BD78BC}" type="datetime1">
              <a:rPr lang="de-AT" smtClean="0"/>
              <a:t>29.04.2019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B57778F-7536-4719-8B78-CE2660C7E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44A9F6-2693-4164-AA63-4A6D07C7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69995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F896DA0-6D71-4635-8873-393758AC8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1AAFD5D-8D95-4403-96D5-29AA46A6A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300BA5-E0D2-4FE4-BA68-84EEBC0B47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8C50F-B612-4ABF-8493-0671874E883C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8E4205-9B5C-48E2-A24C-A68F9BB26E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27EA9A-8703-4DF6-B373-F47B64E30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10196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AT" sz="5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Meine 1.Präsentation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de-AT" dirty="0"/>
              <a:t>Erstellt von </a:t>
            </a:r>
          </a:p>
          <a:p>
            <a:pPr algn="r"/>
            <a:r>
              <a:rPr lang="de-AT" dirty="0">
                <a:solidFill>
                  <a:srgbClr val="FF0000"/>
                </a:solidFill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2518525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0" y="762000"/>
            <a:ext cx="2445488" cy="228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52725" y="2217356"/>
            <a:ext cx="7229475" cy="461665"/>
          </a:xfrm>
          <a:prstGeom prst="rect">
            <a:avLst/>
          </a:prstGeom>
          <a:noFill/>
        </p:spPr>
        <p:txBody>
          <a:bodyPr wrap="square" rtlCol="0" anchor="b" anchorCtr="0">
            <a:normAutofit fontScale="92500"/>
          </a:bodyPr>
          <a:lstStyle/>
          <a:p>
            <a:r>
              <a:rPr lang="de-DE" sz="2400">
                <a:solidFill>
                  <a:prstClr val="black">
                    <a:lumMod val="50000"/>
                    <a:lumOff val="50000"/>
                  </a:prstClr>
                </a:solidFill>
              </a:rPr>
              <a:t>Es geht nicht nur um die Optik, sondern um das Präsentieren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743200" y="2669866"/>
            <a:ext cx="7543800" cy="1200329"/>
          </a:xfrm>
        </p:spPr>
        <p:txBody>
          <a:bodyPr vert="horz" wrap="square" lIns="91440" tIns="0" rIns="91440" bIns="0" rtlCol="0" anchor="t" anchorCtr="0">
            <a:normAutofit/>
          </a:bodyPr>
          <a:lstStyle/>
          <a:p>
            <a:r>
              <a:rPr lang="de-DE" sz="7800" b="1" dirty="0">
                <a:solidFill>
                  <a:prstClr val="black">
                    <a:lumMod val="85000"/>
                    <a:lumOff val="15000"/>
                  </a:prstClr>
                </a:solidFill>
                <a:latin typeface="+mn-lt"/>
              </a:rPr>
              <a:t>IHRER AUSSAGE.</a:t>
            </a:r>
            <a:endParaRPr lang="de-DE" sz="7800" dirty="0">
              <a:latin typeface="+mn-lt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5ED1F-1083-454C-87A4-306954A4C3FD}" type="datetime1">
              <a:rPr lang="de-AT" smtClean="0"/>
              <a:t>29.04.2019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10</a:t>
            </a:fld>
            <a:endParaRPr lang="de-AT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651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de-AT" dirty="0"/>
              <a:t>1.Ebene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de-AT" dirty="0"/>
              <a:t>2.Ebene</a:t>
            </a:r>
          </a:p>
          <a:p>
            <a:pPr lvl="2">
              <a:buFont typeface="Wingdings" pitchFamily="2" charset="2"/>
              <a:buChar char=""/>
            </a:pPr>
            <a:r>
              <a:rPr lang="de-AT" dirty="0"/>
              <a:t>3.Ebene</a:t>
            </a:r>
          </a:p>
          <a:p>
            <a:pPr lvl="3"/>
            <a:r>
              <a:rPr lang="de-AT" dirty="0"/>
              <a:t>4.Ebene</a:t>
            </a:r>
          </a:p>
          <a:p>
            <a:pPr lvl="4"/>
            <a:r>
              <a:rPr lang="de-AT" dirty="0"/>
              <a:t>5.Ebene</a:t>
            </a:r>
          </a:p>
          <a:p>
            <a:pPr lvl="0"/>
            <a:endParaRPr lang="de-AT" dirty="0"/>
          </a:p>
          <a:p>
            <a:pPr lvl="1"/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51A21-5953-4832-A8E8-2C6C220FE7FD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87238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ClipArt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B308-1502-47D0-B3CC-8195C81E2E9F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3</a:t>
            </a:fld>
            <a:endParaRPr lang="de-AT"/>
          </a:p>
        </p:txBody>
      </p:sp>
      <p:pic>
        <p:nvPicPr>
          <p:cNvPr id="7" name="Picture 2" descr="C:\Users\ALGE\AppData\Local\Microsoft\Windows\Temporary Internet Files\Content.IE5\DGUAALNJ\MC900436869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0" y="3005931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694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Bilder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692" y="1600201"/>
            <a:ext cx="6034617" cy="4525963"/>
          </a:xfr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8C98-3E38-4F7A-8751-F499E2378248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1154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600201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7D770-599B-46A0-A766-DEA02C64254A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3075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EBA49-C08B-476B-B7BA-BBF131EAD150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1026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381000"/>
            <a:ext cx="7924800" cy="70788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de-DE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Verbessern</a:t>
            </a:r>
            <a:r>
              <a:rPr lang="de-DE" sz="4000" dirty="0">
                <a:latin typeface="+mj-lt"/>
              </a:rPr>
              <a:t> </a:t>
            </a:r>
            <a:r>
              <a:rPr lang="de-DE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Ihrer </a:t>
            </a:r>
            <a:r>
              <a:rPr lang="de-DE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itchFamily="34" charset="0"/>
              </a:rPr>
              <a:t>Präsentation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3429000" y="2936809"/>
            <a:ext cx="5257800" cy="1588"/>
          </a:xfrm>
          <a:prstGeom prst="line">
            <a:avLst/>
          </a:prstGeom>
          <a:ln w="47625">
            <a:solidFill>
              <a:srgbClr val="E4E4E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74712" y="5127978"/>
            <a:ext cx="7973935" cy="40011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algn="r"/>
            <a:r>
              <a:rPr lang="de-DE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Wir haben Funktionen für jeden Schritt des Weges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210800" y="528448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rgbClr val="FF6600"/>
                </a:solidFill>
              </a:rPr>
              <a:t>          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286000" y="1557456"/>
            <a:ext cx="2057400" cy="2708434"/>
            <a:chOff x="762000" y="1557456"/>
            <a:chExt cx="2057400" cy="2708434"/>
          </a:xfrm>
        </p:grpSpPr>
        <p:sp>
          <p:nvSpPr>
            <p:cNvPr id="6" name="Oval 5"/>
            <p:cNvSpPr/>
            <p:nvPr/>
          </p:nvSpPr>
          <p:spPr>
            <a:xfrm>
              <a:off x="762000" y="1946209"/>
              <a:ext cx="2057400" cy="2057400"/>
            </a:xfrm>
            <a:prstGeom prst="ellipse">
              <a:avLst/>
            </a:prstGeom>
            <a:gradFill flip="none" rotWithShape="1">
              <a:gsLst>
                <a:gs pos="0">
                  <a:srgbClr val="F39C29"/>
                </a:gs>
                <a:gs pos="50000">
                  <a:srgbClr val="F7931D"/>
                </a:gs>
                <a:gs pos="10000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82550">
              <a:noFill/>
            </a:ln>
            <a:effectLst>
              <a:outerShdw blurRad="1524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    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21392" y="1557456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7000" b="1">
                  <a:solidFill>
                    <a:srgbClr val="F26200">
                      <a:alpha val="40000"/>
                    </a:srgbClr>
                  </a:solidFill>
                  <a:latin typeface="+mj-lt"/>
                  <a:cs typeface="Arial" pitchFamily="34" charset="0"/>
                </a:rPr>
                <a:t>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23416" y="2666898"/>
              <a:ext cx="1931160" cy="683264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10000"/>
            </a:bodyPr>
            <a:lstStyle/>
            <a:p>
              <a:pPr algn="ctr">
                <a:lnSpc>
                  <a:spcPct val="80000"/>
                </a:lnSpc>
              </a:pPr>
              <a:r>
                <a:rPr lang="de-DE" sz="2400" b="1" spc="6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Verfassen Ihrer</a:t>
              </a:r>
            </a:p>
            <a:p>
              <a:pPr algn="ctr">
                <a:lnSpc>
                  <a:spcPct val="80000"/>
                </a:lnSpc>
              </a:pPr>
              <a:r>
                <a:rPr lang="de-DE" sz="2400" b="1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Präsentation</a:t>
              </a:r>
            </a:p>
          </p:txBody>
        </p:sp>
        <p:sp>
          <p:nvSpPr>
            <p:cNvPr id="19" name="Oval 18"/>
            <p:cNvSpPr/>
            <p:nvPr/>
          </p:nvSpPr>
          <p:spPr>
            <a:xfrm>
              <a:off x="1007328" y="1992354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067300" y="1591943"/>
            <a:ext cx="2057400" cy="2708434"/>
            <a:chOff x="3543300" y="1591943"/>
            <a:chExt cx="2057400" cy="2708434"/>
          </a:xfrm>
        </p:grpSpPr>
        <p:sp>
          <p:nvSpPr>
            <p:cNvPr id="4" name="Oval 3"/>
            <p:cNvSpPr/>
            <p:nvPr/>
          </p:nvSpPr>
          <p:spPr>
            <a:xfrm>
              <a:off x="3543300" y="1946209"/>
              <a:ext cx="2057400" cy="2057400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50000">
                  <a:srgbClr val="399ECB"/>
                </a:gs>
                <a:gs pos="100000">
                  <a:srgbClr val="0077D0"/>
                </a:gs>
              </a:gsLst>
              <a:path path="circle">
                <a:fillToRect l="50000" t="50000" r="50000" b="50000"/>
              </a:path>
            </a:gradFill>
            <a:ln w="82550">
              <a:noFill/>
            </a:ln>
            <a:effectLst>
              <a:outerShdw blurRad="1270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     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33968" y="1591943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7000" b="1">
                  <a:solidFill>
                    <a:srgbClr val="2A7A9E">
                      <a:alpha val="40000"/>
                    </a:srgbClr>
                  </a:solidFill>
                  <a:latin typeface="+mj-lt"/>
                  <a:cs typeface="Arial" pitchFamily="34" charset="0"/>
                </a:rPr>
                <a:t>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01872" y="2701385"/>
              <a:ext cx="1931160" cy="665695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20000"/>
            </a:bodyPr>
            <a:lstStyle/>
            <a:p>
              <a:pPr algn="ctr">
                <a:lnSpc>
                  <a:spcPct val="80000"/>
                </a:lnSpc>
              </a:pPr>
              <a:r>
                <a:rPr lang="de-DE" sz="2300" b="1" spc="6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Bereichern Ihrer</a:t>
              </a:r>
            </a:p>
            <a:p>
              <a:pPr algn="ctr">
                <a:lnSpc>
                  <a:spcPct val="80000"/>
                </a:lnSpc>
              </a:pPr>
              <a:r>
                <a:rPr lang="de-DE" sz="2300" b="1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Präsentation</a:t>
              </a:r>
            </a:p>
          </p:txBody>
        </p:sp>
        <p:sp>
          <p:nvSpPr>
            <p:cNvPr id="20" name="Oval 19"/>
            <p:cNvSpPr/>
            <p:nvPr/>
          </p:nvSpPr>
          <p:spPr>
            <a:xfrm>
              <a:off x="3782124" y="1988634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848600" y="1587511"/>
            <a:ext cx="2057400" cy="2708434"/>
            <a:chOff x="6324600" y="1587511"/>
            <a:chExt cx="2057400" cy="2708434"/>
          </a:xfrm>
        </p:grpSpPr>
        <p:sp>
          <p:nvSpPr>
            <p:cNvPr id="5" name="Oval 4"/>
            <p:cNvSpPr/>
            <p:nvPr/>
          </p:nvSpPr>
          <p:spPr>
            <a:xfrm>
              <a:off x="6324600" y="1953643"/>
              <a:ext cx="2057400" cy="2057400"/>
            </a:xfrm>
            <a:prstGeom prst="ellipse">
              <a:avLst/>
            </a:prstGeom>
            <a:gradFill flip="none" rotWithShape="1">
              <a:gsLst>
                <a:gs pos="5000">
                  <a:srgbClr val="84D830"/>
                </a:gs>
                <a:gs pos="48000">
                  <a:srgbClr val="7BCF27"/>
                </a:gs>
                <a:gs pos="100000">
                  <a:srgbClr val="56901C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</a:ln>
            <a:effectLst>
              <a:outerShdw blurRad="1524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     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21604" y="1587511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7000" b="1">
                  <a:solidFill>
                    <a:srgbClr val="65B131">
                      <a:alpha val="64000"/>
                    </a:srgbClr>
                  </a:solidFill>
                  <a:latin typeface="+mj-lt"/>
                  <a:cs typeface="Arial" pitchFamily="34" charset="0"/>
                </a:rPr>
                <a:t>3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11810" y="2674651"/>
              <a:ext cx="1931160" cy="665695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20000"/>
            </a:bodyPr>
            <a:lstStyle/>
            <a:p>
              <a:pPr algn="ctr">
                <a:lnSpc>
                  <a:spcPct val="80000"/>
                </a:lnSpc>
              </a:pPr>
              <a:r>
                <a:rPr lang="de-DE" sz="2300" b="1" spc="6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Ausliefern Ihrer</a:t>
              </a:r>
            </a:p>
            <a:p>
              <a:pPr algn="ctr">
                <a:lnSpc>
                  <a:spcPct val="80000"/>
                </a:lnSpc>
              </a:pPr>
              <a:r>
                <a:rPr lang="de-DE" sz="2300" b="1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Präsentation</a:t>
              </a:r>
            </a:p>
          </p:txBody>
        </p:sp>
        <p:sp>
          <p:nvSpPr>
            <p:cNvPr id="21" name="Oval 20"/>
            <p:cNvSpPr/>
            <p:nvPr/>
          </p:nvSpPr>
          <p:spPr>
            <a:xfrm>
              <a:off x="6569928" y="2005362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</a:t>
              </a:r>
            </a:p>
          </p:txBody>
        </p:sp>
      </p:grp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89A36-9579-43DC-8C25-463869B3826A}" type="datetime1">
              <a:rPr lang="de-AT" smtClean="0"/>
              <a:t>29.04.2019</a:t>
            </a:fld>
            <a:endParaRPr lang="de-AT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7</a:t>
            </a:fld>
            <a:endParaRPr lang="de-AT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202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6200000">
            <a:off x="-622014" y="2450816"/>
            <a:ext cx="5486400" cy="1041969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r>
              <a:rPr lang="de-DE" sz="3200" b="1">
                <a:solidFill>
                  <a:prstClr val="white"/>
                </a:solidFill>
              </a:rPr>
              <a:t>Gliedern mit Abschnitten</a:t>
            </a:r>
            <a:endParaRPr lang="de-DE" sz="320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0" y="685800"/>
            <a:ext cx="7391401" cy="134982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de-DE" sz="2800" b="1">
                <a:solidFill>
                  <a:prstClr val="black">
                    <a:lumMod val="50000"/>
                    <a:lumOff val="50000"/>
                  </a:prstClr>
                </a:solidFill>
              </a:rPr>
              <a:t>Zu viele Informationen?</a:t>
            </a:r>
          </a:p>
          <a:p>
            <a:pPr>
              <a:lnSpc>
                <a:spcPct val="30000"/>
              </a:lnSpc>
            </a:pPr>
            <a:endParaRPr lang="de-DE">
              <a:solidFill>
                <a:prstClr val="black"/>
              </a:solidFill>
            </a:endParaRPr>
          </a:p>
          <a:p>
            <a:r>
              <a:rPr lang="de-DE" sz="2200">
                <a:solidFill>
                  <a:prstClr val="black">
                    <a:lumMod val="85000"/>
                    <a:lumOff val="15000"/>
                  </a:prstClr>
                </a:solidFill>
              </a:rPr>
              <a:t>Beherrschen Sie auch große Präsentationen - gliedern Sie sie in </a:t>
            </a:r>
            <a:r>
              <a:rPr lang="de-DE" sz="2200" b="1">
                <a:solidFill>
                  <a:srgbClr val="2C99FC"/>
                </a:solidFill>
              </a:rPr>
              <a:t>Abschnitte.</a:t>
            </a:r>
            <a:r>
              <a:rPr lang="de-DE" sz="2200">
                <a:solidFill>
                  <a:srgbClr val="2C99FC"/>
                </a:solidFill>
              </a:rPr>
              <a:t> </a:t>
            </a:r>
          </a:p>
          <a:p>
            <a:endParaRPr lang="de-DE" sz="1900">
              <a:solidFill>
                <a:srgbClr val="2C99FC"/>
              </a:solidFill>
            </a:endParaRPr>
          </a:p>
          <a:p>
            <a:endParaRPr lang="de-DE">
              <a:solidFill>
                <a:prstClr val="black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794171" y="3657600"/>
            <a:ext cx="2645231" cy="1600200"/>
            <a:chOff x="6413721" y="3701144"/>
            <a:chExt cx="2645231" cy="1143000"/>
          </a:xfrm>
        </p:grpSpPr>
        <p:sp>
          <p:nvSpPr>
            <p:cNvPr id="15" name="Rectangle 14"/>
            <p:cNvSpPr/>
            <p:nvPr/>
          </p:nvSpPr>
          <p:spPr>
            <a:xfrm>
              <a:off x="6740294" y="3701144"/>
              <a:ext cx="2318658" cy="1143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 cmpd="thinThick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16493" y="3810000"/>
              <a:ext cx="2166258" cy="953814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/>
            <a:p>
              <a:r>
                <a:rPr lang="de-DE" sz="150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Sie können einen gesamten Bereich benennen, drucken und mit Effekten versehen.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6413721" y="4332767"/>
              <a:ext cx="274320" cy="0"/>
            </a:xfrm>
            <a:prstGeom prst="line">
              <a:avLst/>
            </a:prstGeom>
            <a:ln w="25400" cap="rnd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67742" y="2307773"/>
            <a:ext cx="4517572" cy="420860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102429" y="4408716"/>
            <a:ext cx="4648201" cy="293914"/>
          </a:xfrm>
          <a:prstGeom prst="rect">
            <a:avLst/>
          </a:prstGeom>
          <a:solidFill>
            <a:schemeClr val="tx1">
              <a:lumMod val="95000"/>
              <a:lumOff val="5000"/>
              <a:alpha val="22000"/>
            </a:schemeClr>
          </a:solidFill>
          <a:ln w="34925">
            <a:solidFill>
              <a:srgbClr val="F274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18D2E-028E-43CF-B488-55A862D5EA7A}" type="datetime1">
              <a:rPr lang="de-AT" smtClean="0"/>
              <a:t>29.04.2019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1773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4030" y="4203428"/>
            <a:ext cx="4953000" cy="2654573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spcBef>
                <a:spcPts val="100"/>
              </a:spcBef>
            </a:pPr>
            <a:r>
              <a:rPr lang="de-DE" sz="2000" dirty="0">
                <a:solidFill>
                  <a:prstClr val="white"/>
                </a:solidFill>
              </a:rPr>
              <a:t>Gleichzeitige Bearbeitung in einem einzelnen Dokument. Sie brauchen nicht zu warten, bis Sie an der Reihe sind und müssen nicht mehrere Versionen verwalten. </a:t>
            </a:r>
          </a:p>
          <a:p>
            <a:pPr>
              <a:spcBef>
                <a:spcPts val="100"/>
              </a:spcBef>
            </a:pPr>
            <a:endParaRPr lang="de-DE" sz="2000" dirty="0">
              <a:solidFill>
                <a:prstClr val="white"/>
              </a:solidFill>
            </a:endParaRPr>
          </a:p>
          <a:p>
            <a:pPr>
              <a:spcBef>
                <a:spcPts val="100"/>
              </a:spcBef>
            </a:pPr>
            <a:r>
              <a:rPr lang="de-DE" sz="2000" dirty="0">
                <a:solidFill>
                  <a:prstClr val="white"/>
                </a:solidFill>
              </a:rPr>
              <a:t>Es geht um Teamarbeit, und mit Ihren </a:t>
            </a:r>
            <a:r>
              <a:rPr lang="de-DE" sz="2000" b="1" dirty="0">
                <a:solidFill>
                  <a:srgbClr val="68CBFC"/>
                </a:solidFill>
              </a:rPr>
              <a:t>Ko-Autoren</a:t>
            </a:r>
            <a:r>
              <a:rPr lang="de-DE" sz="2000" b="1" dirty="0">
                <a:solidFill>
                  <a:prstClr val="white"/>
                </a:solidFill>
              </a:rPr>
              <a:t> </a:t>
            </a:r>
            <a:r>
              <a:rPr lang="de-DE" sz="2000" dirty="0">
                <a:solidFill>
                  <a:prstClr val="white"/>
                </a:solidFill>
              </a:rPr>
              <a:t>erreichen Sie Ihr Ziel. </a:t>
            </a:r>
          </a:p>
          <a:p>
            <a:pPr>
              <a:spcBef>
                <a:spcPts val="100"/>
              </a:spcBef>
            </a:pPr>
            <a:endParaRPr lang="de-DE" sz="2000" dirty="0">
              <a:solidFill>
                <a:prstClr val="white"/>
              </a:solidFill>
            </a:endParaRPr>
          </a:p>
          <a:p>
            <a:endParaRPr lang="de-DE" sz="24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3588" y="1524001"/>
            <a:ext cx="4648200" cy="2369641"/>
          </a:xfrm>
          <a:prstGeom prst="rect">
            <a:avLst/>
          </a:prstGeom>
          <a:noFill/>
        </p:spPr>
        <p:txBody>
          <a:bodyPr wrap="square" rtlCol="0" anchor="b">
            <a:normAutofit/>
          </a:bodyPr>
          <a:lstStyle/>
          <a:p>
            <a:r>
              <a:rPr lang="de-DE" sz="4400" b="1">
                <a:solidFill>
                  <a:srgbClr val="7BCF27"/>
                </a:solidFill>
              </a:rPr>
              <a:t>Zusammenarbeit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8018">
            <a:off x="9358025" y="2845970"/>
            <a:ext cx="1031813" cy="228336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40882" y="267512"/>
            <a:ext cx="1584446" cy="24384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08776" y="3141342"/>
            <a:ext cx="1247304" cy="16002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34597" y="356541"/>
            <a:ext cx="828109" cy="2133600"/>
          </a:xfrm>
          <a:prstGeom prst="rect">
            <a:avLst/>
          </a:prstGeom>
        </p:spPr>
      </p:pic>
      <p:sp>
        <p:nvSpPr>
          <p:cNvPr id="19" name="Left-Right Arrow 18"/>
          <p:cNvSpPr/>
          <p:nvPr/>
        </p:nvSpPr>
        <p:spPr>
          <a:xfrm rot="5400000">
            <a:off x="7732854" y="2544283"/>
            <a:ext cx="685800" cy="425116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0" name="Left-Right Arrow 19"/>
          <p:cNvSpPr/>
          <p:nvPr/>
        </p:nvSpPr>
        <p:spPr>
          <a:xfrm rot="10800000">
            <a:off x="8822752" y="3868422"/>
            <a:ext cx="685800" cy="425116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Left-Right Arrow 20"/>
          <p:cNvSpPr/>
          <p:nvPr/>
        </p:nvSpPr>
        <p:spPr>
          <a:xfrm rot="7846803">
            <a:off x="8621263" y="2788412"/>
            <a:ext cx="819804" cy="425116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7986818" y="2490141"/>
            <a:ext cx="182880" cy="1828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Oval 22"/>
          <p:cNvSpPr/>
          <p:nvPr/>
        </p:nvSpPr>
        <p:spPr>
          <a:xfrm>
            <a:off x="8012050" y="3994685"/>
            <a:ext cx="182880" cy="1828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Oval 23"/>
          <p:cNvSpPr/>
          <p:nvPr/>
        </p:nvSpPr>
        <p:spPr>
          <a:xfrm>
            <a:off x="8012050" y="3993389"/>
            <a:ext cx="182880" cy="1828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Oval 24"/>
          <p:cNvSpPr/>
          <p:nvPr/>
        </p:nvSpPr>
        <p:spPr>
          <a:xfrm>
            <a:off x="9253263" y="3990307"/>
            <a:ext cx="182880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Oval 25"/>
          <p:cNvSpPr/>
          <p:nvPr/>
        </p:nvSpPr>
        <p:spPr>
          <a:xfrm>
            <a:off x="8009609" y="3995654"/>
            <a:ext cx="182880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Oval 26"/>
          <p:cNvSpPr/>
          <p:nvPr/>
        </p:nvSpPr>
        <p:spPr>
          <a:xfrm>
            <a:off x="8007258" y="3993797"/>
            <a:ext cx="182880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D0B27-038E-4BF9-AD88-0BBE4E5F7228}" type="datetime1">
              <a:rPr lang="de-AT" smtClean="0"/>
              <a:t>29.04.2019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45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75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37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23 L 0.00278 0.22037 " pathEditMode="relative" rAng="0" ptsTypes="AA">
                                      <p:cBhvr>
                                        <p:cTn id="33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1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13889 -1.11111E-6 " pathEditMode="relative" rAng="0" ptsTypes="AA">
                                      <p:cBhvr>
                                        <p:cTn id="43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11788 -0.18403 " pathEditMode="relative" rAng="0" ptsTypes="AA">
                                      <p:cBhvr>
                                        <p:cTn id="4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750"/>
                            </p:stCondLst>
                            <p:childTnLst>
                              <p:par>
                                <p:cTn id="4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250"/>
                            </p:stCondLst>
                            <p:childTnLst>
                              <p:par>
                                <p:cTn id="5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82786E-6 L -0.13664 0.00046 " pathEditMode="relative" rAng="0" ptsTypes="AA">
                                      <p:cBhvr>
                                        <p:cTn id="58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7"/>
                                            </p:cond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750"/>
                            </p:stCondLst>
                            <p:childTnLst>
                              <p:par>
                                <p:cTn id="60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0093 L -0.00261 -0.21911 " pathEditMode="relative" rAng="0" ptsTypes="AA">
                                      <p:cBhvr>
                                        <p:cTn id="68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1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0046 L 0.11458 -0.18079 " pathEditMode="relative" rAng="0" ptsTypes="AA">
                                      <p:cBhvr>
                                        <p:cTn id="70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-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250"/>
                            </p:stCondLst>
                            <p:childTnLst>
                              <p:par>
                                <p:cTn id="7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09QH3iDYSZce3zG7lU8ci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Breitbild</PresentationFormat>
  <Paragraphs>78</Paragraphs>
  <Slides>10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Arial</vt:lpstr>
      <vt:lpstr>Berlin Sans FB Demi</vt:lpstr>
      <vt:lpstr>Calibri</vt:lpstr>
      <vt:lpstr>Calibri Light</vt:lpstr>
      <vt:lpstr>Wingdings</vt:lpstr>
      <vt:lpstr>Office</vt:lpstr>
      <vt:lpstr>Meine 1.Präsentation</vt:lpstr>
      <vt:lpstr>Aufzählung</vt:lpstr>
      <vt:lpstr>ClipArt</vt:lpstr>
      <vt:lpstr>Bilder</vt:lpstr>
      <vt:lpstr>PowerPoint-Präsentation</vt:lpstr>
      <vt:lpstr>Organigramm</vt:lpstr>
      <vt:lpstr>PowerPoint-Präsentation</vt:lpstr>
      <vt:lpstr>PowerPoint-Präsentation</vt:lpstr>
      <vt:lpstr>PowerPoint-Präsentation</vt:lpstr>
      <vt:lpstr>IHRER AUSSAGE.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ALGE</dc:creator>
  <cp:lastModifiedBy>ALGE</cp:lastModifiedBy>
  <cp:revision>5</cp:revision>
  <dcterms:created xsi:type="dcterms:W3CDTF">2019-04-29T13:08:45Z</dcterms:created>
  <dcterms:modified xsi:type="dcterms:W3CDTF">2019-04-29T15:28:48Z</dcterms:modified>
</cp:coreProperties>
</file>