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11"/>
  </p:notesMasterIdLst>
  <p:handoutMasterIdLst>
    <p:handoutMasterId r:id="rId12"/>
  </p:handoutMasterIdLst>
  <p:sldIdLst>
    <p:sldId id="257" r:id="rId2"/>
    <p:sldId id="258" r:id="rId3"/>
    <p:sldId id="259" r:id="rId4"/>
    <p:sldId id="264" r:id="rId5"/>
    <p:sldId id="265" r:id="rId6"/>
    <p:sldId id="260" r:id="rId7"/>
    <p:sldId id="261" r:id="rId8"/>
    <p:sldId id="263" r:id="rId9"/>
    <p:sldId id="266" r:id="rId10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93" autoAdjust="0"/>
    <p:restoredTop sz="94660"/>
  </p:normalViewPr>
  <p:slideViewPr>
    <p:cSldViewPr snapToGrid="0">
      <p:cViewPr varScale="1">
        <p:scale>
          <a:sx n="63" d="100"/>
          <a:sy n="63" d="100"/>
        </p:scale>
        <p:origin x="6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Seehöhe</c:v>
                </c:pt>
              </c:strCache>
            </c:strRef>
          </c:tx>
          <c:spPr>
            <a:ln w="571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57150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Tabelle1!$A$2:$A$7</c:f>
              <c:strCache>
                <c:ptCount val="6"/>
                <c:pt idx="0">
                  <c:v>Start</c:v>
                </c:pt>
                <c:pt idx="1">
                  <c:v>1.Etaooe</c:v>
                </c:pt>
                <c:pt idx="2">
                  <c:v>2.Etappe</c:v>
                </c:pt>
                <c:pt idx="3">
                  <c:v>3.Etappe</c:v>
                </c:pt>
                <c:pt idx="4">
                  <c:v>4.Etappe</c:v>
                </c:pt>
                <c:pt idx="5">
                  <c:v>Ziel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1614</c:v>
                </c:pt>
                <c:pt idx="1">
                  <c:v>2232</c:v>
                </c:pt>
                <c:pt idx="2">
                  <c:v>2435</c:v>
                </c:pt>
                <c:pt idx="3">
                  <c:v>2352</c:v>
                </c:pt>
                <c:pt idx="4">
                  <c:v>1863</c:v>
                </c:pt>
                <c:pt idx="5">
                  <c:v>1614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CF-493F-AE45-8C65B04A9D6D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63830864"/>
        <c:axId val="463835128"/>
      </c:lineChart>
      <c:catAx>
        <c:axId val="463830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63835128"/>
        <c:crosses val="autoZero"/>
        <c:auto val="1"/>
        <c:lblAlgn val="ctr"/>
        <c:lblOffset val="100"/>
        <c:noMultiLvlLbl val="0"/>
      </c:catAx>
      <c:valAx>
        <c:axId val="463835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63830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Seehöhe</c:v>
                </c:pt>
              </c:strCache>
            </c:strRef>
          </c:tx>
          <c:spPr>
            <a:ln w="57150"/>
          </c:spPr>
          <c:dPt>
            <c:idx val="0"/>
            <c:bubble3D val="0"/>
            <c:spPr>
              <a:solidFill>
                <a:schemeClr val="accent1"/>
              </a:solidFill>
              <a:ln w="57150">
                <a:noFill/>
              </a:ln>
              <a:effectLst/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 w="57150">
                <a:noFill/>
              </a:ln>
              <a:effectLst/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 w="57150">
                <a:noFill/>
              </a:ln>
              <a:effectLst/>
              <a:sp3d/>
            </c:spPr>
          </c:dPt>
          <c:dPt>
            <c:idx val="3"/>
            <c:bubble3D val="0"/>
            <c:spPr>
              <a:solidFill>
                <a:schemeClr val="accent4"/>
              </a:solidFill>
              <a:ln w="57150">
                <a:noFill/>
              </a:ln>
              <a:effectLst/>
              <a:sp3d/>
            </c:spPr>
          </c:dPt>
          <c:dPt>
            <c:idx val="4"/>
            <c:bubble3D val="0"/>
            <c:spPr>
              <a:solidFill>
                <a:schemeClr val="accent5"/>
              </a:solidFill>
              <a:ln w="57150">
                <a:noFill/>
              </a:ln>
              <a:effectLst/>
              <a:sp3d/>
            </c:spPr>
          </c:dPt>
          <c:dPt>
            <c:idx val="5"/>
            <c:bubble3D val="0"/>
            <c:spPr>
              <a:solidFill>
                <a:schemeClr val="accent6"/>
              </a:solidFill>
              <a:ln w="57150">
                <a:noFill/>
              </a:ln>
              <a:effectLst/>
              <a:sp3d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Tabelle1!$A$2:$A$7</c:f>
              <c:strCache>
                <c:ptCount val="6"/>
                <c:pt idx="0">
                  <c:v>Start</c:v>
                </c:pt>
                <c:pt idx="1">
                  <c:v>1.Etaooe</c:v>
                </c:pt>
                <c:pt idx="2">
                  <c:v>2.Etappe</c:v>
                </c:pt>
                <c:pt idx="3">
                  <c:v>3.Etappe</c:v>
                </c:pt>
                <c:pt idx="4">
                  <c:v>4.Etappe</c:v>
                </c:pt>
                <c:pt idx="5">
                  <c:v>Ziel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1614</c:v>
                </c:pt>
                <c:pt idx="1">
                  <c:v>2232</c:v>
                </c:pt>
                <c:pt idx="2">
                  <c:v>2435</c:v>
                </c:pt>
                <c:pt idx="3">
                  <c:v>2352</c:v>
                </c:pt>
                <c:pt idx="4">
                  <c:v>1863</c:v>
                </c:pt>
                <c:pt idx="5">
                  <c:v>1614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CF-493F-AE45-8C65B04A9D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>
        <a:lumMod val="85000"/>
      </a:schemeClr>
    </a:soli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4C48A6-3FDE-4DB6-974C-53C405888C3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AT"/>
        </a:p>
      </dgm:t>
    </dgm:pt>
    <dgm:pt modelId="{325B08A4-DE31-4FA2-A737-A7620429C462}">
      <dgm:prSet phldrT="[Text]"/>
      <dgm:spPr/>
      <dgm:t>
        <a:bodyPr/>
        <a:lstStyle/>
        <a:p>
          <a:r>
            <a:rPr lang="de-AT" dirty="0"/>
            <a:t>Familie Thaler</a:t>
          </a:r>
        </a:p>
      </dgm:t>
    </dgm:pt>
    <dgm:pt modelId="{E6544DF3-D8B4-49CA-A88E-E81745C954D5}" type="parTrans" cxnId="{45DDAD63-308D-48BD-931B-5AF367EB2206}">
      <dgm:prSet/>
      <dgm:spPr/>
      <dgm:t>
        <a:bodyPr/>
        <a:lstStyle/>
        <a:p>
          <a:endParaRPr lang="de-AT"/>
        </a:p>
      </dgm:t>
    </dgm:pt>
    <dgm:pt modelId="{A7A50297-E3BF-4F72-9C5B-2930616A0016}" type="sibTrans" cxnId="{45DDAD63-308D-48BD-931B-5AF367EB2206}">
      <dgm:prSet/>
      <dgm:spPr/>
      <dgm:t>
        <a:bodyPr/>
        <a:lstStyle/>
        <a:p>
          <a:endParaRPr lang="de-AT"/>
        </a:p>
      </dgm:t>
    </dgm:pt>
    <dgm:pt modelId="{FE3943C8-24CC-40B7-9382-DDF5BCC62F2B}">
      <dgm:prSet phldrT="[Text]"/>
      <dgm:spPr/>
      <dgm:t>
        <a:bodyPr/>
        <a:lstStyle/>
        <a:p>
          <a:r>
            <a:rPr lang="de-AT" dirty="0"/>
            <a:t>Herbert</a:t>
          </a:r>
        </a:p>
      </dgm:t>
    </dgm:pt>
    <dgm:pt modelId="{F6E456A8-786D-46D2-9501-328A465C31B6}" type="parTrans" cxnId="{486135E9-2AE4-4722-B11A-18470862C71B}">
      <dgm:prSet/>
      <dgm:spPr/>
      <dgm:t>
        <a:bodyPr/>
        <a:lstStyle/>
        <a:p>
          <a:endParaRPr lang="de-AT"/>
        </a:p>
      </dgm:t>
    </dgm:pt>
    <dgm:pt modelId="{C1A2FD8D-C09E-421A-B6AF-0C553E2F0B1C}" type="sibTrans" cxnId="{486135E9-2AE4-4722-B11A-18470862C71B}">
      <dgm:prSet/>
      <dgm:spPr/>
      <dgm:t>
        <a:bodyPr/>
        <a:lstStyle/>
        <a:p>
          <a:endParaRPr lang="de-AT"/>
        </a:p>
      </dgm:t>
    </dgm:pt>
    <dgm:pt modelId="{44F6FDF7-3C7A-4F25-A92D-33133B84D144}">
      <dgm:prSet phldrT="[Text]"/>
      <dgm:spPr/>
      <dgm:t>
        <a:bodyPr/>
        <a:lstStyle/>
        <a:p>
          <a:r>
            <a:rPr lang="de-AT" dirty="0"/>
            <a:t>Maria</a:t>
          </a:r>
        </a:p>
      </dgm:t>
    </dgm:pt>
    <dgm:pt modelId="{2651064C-FA12-47C8-ADC9-45F50E2C59C5}" type="parTrans" cxnId="{25C9CACE-FDC5-4F23-ACB1-3DB5C123E2F6}">
      <dgm:prSet/>
      <dgm:spPr/>
      <dgm:t>
        <a:bodyPr/>
        <a:lstStyle/>
        <a:p>
          <a:endParaRPr lang="de-AT"/>
        </a:p>
      </dgm:t>
    </dgm:pt>
    <dgm:pt modelId="{C08048A6-5AF9-4F67-AB54-35382A625175}" type="sibTrans" cxnId="{25C9CACE-FDC5-4F23-ACB1-3DB5C123E2F6}">
      <dgm:prSet/>
      <dgm:spPr/>
      <dgm:t>
        <a:bodyPr/>
        <a:lstStyle/>
        <a:p>
          <a:endParaRPr lang="de-AT"/>
        </a:p>
      </dgm:t>
    </dgm:pt>
    <dgm:pt modelId="{F9DE2329-D452-4916-BB97-B6B2701379B6}">
      <dgm:prSet/>
      <dgm:spPr/>
      <dgm:t>
        <a:bodyPr/>
        <a:lstStyle/>
        <a:p>
          <a:r>
            <a:rPr lang="de-AT" dirty="0"/>
            <a:t>Karin Huber</a:t>
          </a:r>
        </a:p>
      </dgm:t>
    </dgm:pt>
    <dgm:pt modelId="{F733EC9C-D2EA-4A21-8BC2-6CDCF465AE1C}" type="parTrans" cxnId="{63D78A21-55E6-4197-87C8-6BD3383AA069}">
      <dgm:prSet/>
      <dgm:spPr/>
      <dgm:t>
        <a:bodyPr/>
        <a:lstStyle/>
        <a:p>
          <a:endParaRPr lang="de-AT"/>
        </a:p>
      </dgm:t>
    </dgm:pt>
    <dgm:pt modelId="{A19BDA41-DB0D-4FF8-81B9-1F9F527C0DB4}" type="sibTrans" cxnId="{63D78A21-55E6-4197-87C8-6BD3383AA069}">
      <dgm:prSet/>
      <dgm:spPr/>
      <dgm:t>
        <a:bodyPr/>
        <a:lstStyle/>
        <a:p>
          <a:endParaRPr lang="de-AT"/>
        </a:p>
      </dgm:t>
    </dgm:pt>
    <dgm:pt modelId="{88F357C3-B1C5-4B8B-B2E7-F01C957AB518}" type="pres">
      <dgm:prSet presAssocID="{E34C48A6-3FDE-4DB6-974C-53C405888C3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9E3A19E-A3C6-4772-821B-703EA4E3C810}" type="pres">
      <dgm:prSet presAssocID="{325B08A4-DE31-4FA2-A737-A7620429C462}" presName="hierRoot1" presStyleCnt="0"/>
      <dgm:spPr/>
    </dgm:pt>
    <dgm:pt modelId="{DE6C9F4E-5E57-4433-9E95-D4F78C875520}" type="pres">
      <dgm:prSet presAssocID="{325B08A4-DE31-4FA2-A737-A7620429C462}" presName="composite" presStyleCnt="0"/>
      <dgm:spPr/>
    </dgm:pt>
    <dgm:pt modelId="{5276454A-6355-4522-B912-20E59B4A31D9}" type="pres">
      <dgm:prSet presAssocID="{325B08A4-DE31-4FA2-A737-A7620429C462}" presName="background" presStyleLbl="node0" presStyleIdx="0" presStyleCnt="1"/>
      <dgm:spPr/>
    </dgm:pt>
    <dgm:pt modelId="{352B015D-5EC3-479C-A775-A4AE2E07CDBD}" type="pres">
      <dgm:prSet presAssocID="{325B08A4-DE31-4FA2-A737-A7620429C462}" presName="text" presStyleLbl="fgAcc0" presStyleIdx="0" presStyleCnt="1">
        <dgm:presLayoutVars>
          <dgm:chPref val="3"/>
        </dgm:presLayoutVars>
      </dgm:prSet>
      <dgm:spPr/>
    </dgm:pt>
    <dgm:pt modelId="{2AC39B7C-8B32-43C6-AE13-3A5D9AB72469}" type="pres">
      <dgm:prSet presAssocID="{325B08A4-DE31-4FA2-A737-A7620429C462}" presName="hierChild2" presStyleCnt="0"/>
      <dgm:spPr/>
    </dgm:pt>
    <dgm:pt modelId="{882735A9-8D0F-4B5B-9F40-32EF44E6CEF2}" type="pres">
      <dgm:prSet presAssocID="{F6E456A8-786D-46D2-9501-328A465C31B6}" presName="Name10" presStyleLbl="parChTrans1D2" presStyleIdx="0" presStyleCnt="3"/>
      <dgm:spPr/>
    </dgm:pt>
    <dgm:pt modelId="{7820B234-F7AE-4DDC-92F3-0AFF89B45FB6}" type="pres">
      <dgm:prSet presAssocID="{FE3943C8-24CC-40B7-9382-DDF5BCC62F2B}" presName="hierRoot2" presStyleCnt="0"/>
      <dgm:spPr/>
    </dgm:pt>
    <dgm:pt modelId="{1035B88D-593E-4E37-92CE-D914DE001818}" type="pres">
      <dgm:prSet presAssocID="{FE3943C8-24CC-40B7-9382-DDF5BCC62F2B}" presName="composite2" presStyleCnt="0"/>
      <dgm:spPr/>
    </dgm:pt>
    <dgm:pt modelId="{0BD17176-6946-457F-BFC5-66D773F79893}" type="pres">
      <dgm:prSet presAssocID="{FE3943C8-24CC-40B7-9382-DDF5BCC62F2B}" presName="background2" presStyleLbl="node2" presStyleIdx="0" presStyleCnt="3"/>
      <dgm:spPr/>
    </dgm:pt>
    <dgm:pt modelId="{67B1257F-EE2E-4685-A24E-1626CEEB0AB7}" type="pres">
      <dgm:prSet presAssocID="{FE3943C8-24CC-40B7-9382-DDF5BCC62F2B}" presName="text2" presStyleLbl="fgAcc2" presStyleIdx="0" presStyleCnt="3">
        <dgm:presLayoutVars>
          <dgm:chPref val="3"/>
        </dgm:presLayoutVars>
      </dgm:prSet>
      <dgm:spPr/>
    </dgm:pt>
    <dgm:pt modelId="{3E6505D3-A8E8-44A8-A0E6-8813C56D0CC4}" type="pres">
      <dgm:prSet presAssocID="{FE3943C8-24CC-40B7-9382-DDF5BCC62F2B}" presName="hierChild3" presStyleCnt="0"/>
      <dgm:spPr/>
    </dgm:pt>
    <dgm:pt modelId="{63F4DC58-16B8-4FAE-B5F0-29E9EB23A5F4}" type="pres">
      <dgm:prSet presAssocID="{2651064C-FA12-47C8-ADC9-45F50E2C59C5}" presName="Name10" presStyleLbl="parChTrans1D2" presStyleIdx="1" presStyleCnt="3"/>
      <dgm:spPr/>
    </dgm:pt>
    <dgm:pt modelId="{DA011E8F-0176-4C56-9706-CCDFF35B51C0}" type="pres">
      <dgm:prSet presAssocID="{44F6FDF7-3C7A-4F25-A92D-33133B84D144}" presName="hierRoot2" presStyleCnt="0"/>
      <dgm:spPr/>
    </dgm:pt>
    <dgm:pt modelId="{A9A6C198-CF3B-45AB-B6F1-6387EEAB0393}" type="pres">
      <dgm:prSet presAssocID="{44F6FDF7-3C7A-4F25-A92D-33133B84D144}" presName="composite2" presStyleCnt="0"/>
      <dgm:spPr/>
    </dgm:pt>
    <dgm:pt modelId="{63BF8F43-B2E1-4A30-A15C-512F7AA23439}" type="pres">
      <dgm:prSet presAssocID="{44F6FDF7-3C7A-4F25-A92D-33133B84D144}" presName="background2" presStyleLbl="node2" presStyleIdx="1" presStyleCnt="3"/>
      <dgm:spPr/>
    </dgm:pt>
    <dgm:pt modelId="{846000AE-3DA2-4DC8-8DFD-F9A97E99EB69}" type="pres">
      <dgm:prSet presAssocID="{44F6FDF7-3C7A-4F25-A92D-33133B84D144}" presName="text2" presStyleLbl="fgAcc2" presStyleIdx="1" presStyleCnt="3">
        <dgm:presLayoutVars>
          <dgm:chPref val="3"/>
        </dgm:presLayoutVars>
      </dgm:prSet>
      <dgm:spPr/>
    </dgm:pt>
    <dgm:pt modelId="{9E3376BF-20A1-402D-AF59-F164994602D0}" type="pres">
      <dgm:prSet presAssocID="{44F6FDF7-3C7A-4F25-A92D-33133B84D144}" presName="hierChild3" presStyleCnt="0"/>
      <dgm:spPr/>
    </dgm:pt>
    <dgm:pt modelId="{0BEBA62E-8952-4DE5-8476-F8D480E313D3}" type="pres">
      <dgm:prSet presAssocID="{F733EC9C-D2EA-4A21-8BC2-6CDCF465AE1C}" presName="Name10" presStyleLbl="parChTrans1D2" presStyleIdx="2" presStyleCnt="3"/>
      <dgm:spPr/>
    </dgm:pt>
    <dgm:pt modelId="{DDB6BF75-1C45-44AF-BC13-CB2EFECDB6C0}" type="pres">
      <dgm:prSet presAssocID="{F9DE2329-D452-4916-BB97-B6B2701379B6}" presName="hierRoot2" presStyleCnt="0"/>
      <dgm:spPr/>
    </dgm:pt>
    <dgm:pt modelId="{321208C0-5996-4238-A686-72D28459927F}" type="pres">
      <dgm:prSet presAssocID="{F9DE2329-D452-4916-BB97-B6B2701379B6}" presName="composite2" presStyleCnt="0"/>
      <dgm:spPr/>
    </dgm:pt>
    <dgm:pt modelId="{4F6B1D6F-DB2B-4F39-A3CE-15F0CD85DA47}" type="pres">
      <dgm:prSet presAssocID="{F9DE2329-D452-4916-BB97-B6B2701379B6}" presName="background2" presStyleLbl="node2" presStyleIdx="2" presStyleCnt="3"/>
      <dgm:spPr/>
    </dgm:pt>
    <dgm:pt modelId="{C06BBC89-7824-4C19-BB96-AEC162463A45}" type="pres">
      <dgm:prSet presAssocID="{F9DE2329-D452-4916-BB97-B6B2701379B6}" presName="text2" presStyleLbl="fgAcc2" presStyleIdx="2" presStyleCnt="3">
        <dgm:presLayoutVars>
          <dgm:chPref val="3"/>
        </dgm:presLayoutVars>
      </dgm:prSet>
      <dgm:spPr/>
    </dgm:pt>
    <dgm:pt modelId="{89CAF182-612A-4E5D-BD64-56A9BB6404FD}" type="pres">
      <dgm:prSet presAssocID="{F9DE2329-D452-4916-BB97-B6B2701379B6}" presName="hierChild3" presStyleCnt="0"/>
      <dgm:spPr/>
    </dgm:pt>
  </dgm:ptLst>
  <dgm:cxnLst>
    <dgm:cxn modelId="{EE7BEB14-E42C-4C84-A36C-DBFEFBF53293}" type="presOf" srcId="{FE3943C8-24CC-40B7-9382-DDF5BCC62F2B}" destId="{67B1257F-EE2E-4685-A24E-1626CEEB0AB7}" srcOrd="0" destOrd="0" presId="urn:microsoft.com/office/officeart/2005/8/layout/hierarchy1"/>
    <dgm:cxn modelId="{63D78A21-55E6-4197-87C8-6BD3383AA069}" srcId="{325B08A4-DE31-4FA2-A737-A7620429C462}" destId="{F9DE2329-D452-4916-BB97-B6B2701379B6}" srcOrd="2" destOrd="0" parTransId="{F733EC9C-D2EA-4A21-8BC2-6CDCF465AE1C}" sibTransId="{A19BDA41-DB0D-4FF8-81B9-1F9F527C0DB4}"/>
    <dgm:cxn modelId="{24A73123-1AD1-46CB-98C3-191A7A5F5DD3}" type="presOf" srcId="{44F6FDF7-3C7A-4F25-A92D-33133B84D144}" destId="{846000AE-3DA2-4DC8-8DFD-F9A97E99EB69}" srcOrd="0" destOrd="0" presId="urn:microsoft.com/office/officeart/2005/8/layout/hierarchy1"/>
    <dgm:cxn modelId="{45DDAD63-308D-48BD-931B-5AF367EB2206}" srcId="{E34C48A6-3FDE-4DB6-974C-53C405888C3D}" destId="{325B08A4-DE31-4FA2-A737-A7620429C462}" srcOrd="0" destOrd="0" parTransId="{E6544DF3-D8B4-49CA-A88E-E81745C954D5}" sibTransId="{A7A50297-E3BF-4F72-9C5B-2930616A0016}"/>
    <dgm:cxn modelId="{8C99C944-358B-4615-A24B-7614655145D8}" type="presOf" srcId="{F733EC9C-D2EA-4A21-8BC2-6CDCF465AE1C}" destId="{0BEBA62E-8952-4DE5-8476-F8D480E313D3}" srcOrd="0" destOrd="0" presId="urn:microsoft.com/office/officeart/2005/8/layout/hierarchy1"/>
    <dgm:cxn modelId="{83298173-5D17-431D-B3EA-2DE34AA3571F}" type="presOf" srcId="{325B08A4-DE31-4FA2-A737-A7620429C462}" destId="{352B015D-5EC3-479C-A775-A4AE2E07CDBD}" srcOrd="0" destOrd="0" presId="urn:microsoft.com/office/officeart/2005/8/layout/hierarchy1"/>
    <dgm:cxn modelId="{25C9CACE-FDC5-4F23-ACB1-3DB5C123E2F6}" srcId="{325B08A4-DE31-4FA2-A737-A7620429C462}" destId="{44F6FDF7-3C7A-4F25-A92D-33133B84D144}" srcOrd="1" destOrd="0" parTransId="{2651064C-FA12-47C8-ADC9-45F50E2C59C5}" sibTransId="{C08048A6-5AF9-4F67-AB54-35382A625175}"/>
    <dgm:cxn modelId="{486135E9-2AE4-4722-B11A-18470862C71B}" srcId="{325B08A4-DE31-4FA2-A737-A7620429C462}" destId="{FE3943C8-24CC-40B7-9382-DDF5BCC62F2B}" srcOrd="0" destOrd="0" parTransId="{F6E456A8-786D-46D2-9501-328A465C31B6}" sibTransId="{C1A2FD8D-C09E-421A-B6AF-0C553E2F0B1C}"/>
    <dgm:cxn modelId="{B7AE6BEB-075E-43A2-AB22-F01FC84E71E2}" type="presOf" srcId="{F6E456A8-786D-46D2-9501-328A465C31B6}" destId="{882735A9-8D0F-4B5B-9F40-32EF44E6CEF2}" srcOrd="0" destOrd="0" presId="urn:microsoft.com/office/officeart/2005/8/layout/hierarchy1"/>
    <dgm:cxn modelId="{74ACB3EB-800E-46DA-A3FF-E13E70D0D3EC}" type="presOf" srcId="{E34C48A6-3FDE-4DB6-974C-53C405888C3D}" destId="{88F357C3-B1C5-4B8B-B2E7-F01C957AB518}" srcOrd="0" destOrd="0" presId="urn:microsoft.com/office/officeart/2005/8/layout/hierarchy1"/>
    <dgm:cxn modelId="{5F704FEC-04D4-4E5F-B102-603860AB2D34}" type="presOf" srcId="{2651064C-FA12-47C8-ADC9-45F50E2C59C5}" destId="{63F4DC58-16B8-4FAE-B5F0-29E9EB23A5F4}" srcOrd="0" destOrd="0" presId="urn:microsoft.com/office/officeart/2005/8/layout/hierarchy1"/>
    <dgm:cxn modelId="{48E149EF-88A1-4680-B50B-6A7A32F947ED}" type="presOf" srcId="{F9DE2329-D452-4916-BB97-B6B2701379B6}" destId="{C06BBC89-7824-4C19-BB96-AEC162463A45}" srcOrd="0" destOrd="0" presId="urn:microsoft.com/office/officeart/2005/8/layout/hierarchy1"/>
    <dgm:cxn modelId="{F84330B3-F50C-4C93-B112-5FEB62FC193B}" type="presParOf" srcId="{88F357C3-B1C5-4B8B-B2E7-F01C957AB518}" destId="{19E3A19E-A3C6-4772-821B-703EA4E3C810}" srcOrd="0" destOrd="0" presId="urn:microsoft.com/office/officeart/2005/8/layout/hierarchy1"/>
    <dgm:cxn modelId="{2119AE52-8205-41DD-B7A1-EB435A8CBCBE}" type="presParOf" srcId="{19E3A19E-A3C6-4772-821B-703EA4E3C810}" destId="{DE6C9F4E-5E57-4433-9E95-D4F78C875520}" srcOrd="0" destOrd="0" presId="urn:microsoft.com/office/officeart/2005/8/layout/hierarchy1"/>
    <dgm:cxn modelId="{EB46AA81-79B4-4981-BEDC-6917A2870F26}" type="presParOf" srcId="{DE6C9F4E-5E57-4433-9E95-D4F78C875520}" destId="{5276454A-6355-4522-B912-20E59B4A31D9}" srcOrd="0" destOrd="0" presId="urn:microsoft.com/office/officeart/2005/8/layout/hierarchy1"/>
    <dgm:cxn modelId="{459A45F6-6031-49BB-BD36-D1443EADF93B}" type="presParOf" srcId="{DE6C9F4E-5E57-4433-9E95-D4F78C875520}" destId="{352B015D-5EC3-479C-A775-A4AE2E07CDBD}" srcOrd="1" destOrd="0" presId="urn:microsoft.com/office/officeart/2005/8/layout/hierarchy1"/>
    <dgm:cxn modelId="{D8660FDE-1E26-4732-A239-A5FBCDB10667}" type="presParOf" srcId="{19E3A19E-A3C6-4772-821B-703EA4E3C810}" destId="{2AC39B7C-8B32-43C6-AE13-3A5D9AB72469}" srcOrd="1" destOrd="0" presId="urn:microsoft.com/office/officeart/2005/8/layout/hierarchy1"/>
    <dgm:cxn modelId="{AA1430AB-0976-4C04-B6C4-3E6A61F785F9}" type="presParOf" srcId="{2AC39B7C-8B32-43C6-AE13-3A5D9AB72469}" destId="{882735A9-8D0F-4B5B-9F40-32EF44E6CEF2}" srcOrd="0" destOrd="0" presId="urn:microsoft.com/office/officeart/2005/8/layout/hierarchy1"/>
    <dgm:cxn modelId="{37416516-7757-4740-AA90-E841178DAEB5}" type="presParOf" srcId="{2AC39B7C-8B32-43C6-AE13-3A5D9AB72469}" destId="{7820B234-F7AE-4DDC-92F3-0AFF89B45FB6}" srcOrd="1" destOrd="0" presId="urn:microsoft.com/office/officeart/2005/8/layout/hierarchy1"/>
    <dgm:cxn modelId="{2716FD86-F7BE-4FB5-819C-E4003EC27D9D}" type="presParOf" srcId="{7820B234-F7AE-4DDC-92F3-0AFF89B45FB6}" destId="{1035B88D-593E-4E37-92CE-D914DE001818}" srcOrd="0" destOrd="0" presId="urn:microsoft.com/office/officeart/2005/8/layout/hierarchy1"/>
    <dgm:cxn modelId="{994121DE-33FD-47F6-A1C8-39BD45AD8605}" type="presParOf" srcId="{1035B88D-593E-4E37-92CE-D914DE001818}" destId="{0BD17176-6946-457F-BFC5-66D773F79893}" srcOrd="0" destOrd="0" presId="urn:microsoft.com/office/officeart/2005/8/layout/hierarchy1"/>
    <dgm:cxn modelId="{64D4B431-579C-4488-8D91-1FCEF0EE7D62}" type="presParOf" srcId="{1035B88D-593E-4E37-92CE-D914DE001818}" destId="{67B1257F-EE2E-4685-A24E-1626CEEB0AB7}" srcOrd="1" destOrd="0" presId="urn:microsoft.com/office/officeart/2005/8/layout/hierarchy1"/>
    <dgm:cxn modelId="{87DFA815-A6FF-4D5A-A1CB-8AD653464FE6}" type="presParOf" srcId="{7820B234-F7AE-4DDC-92F3-0AFF89B45FB6}" destId="{3E6505D3-A8E8-44A8-A0E6-8813C56D0CC4}" srcOrd="1" destOrd="0" presId="urn:microsoft.com/office/officeart/2005/8/layout/hierarchy1"/>
    <dgm:cxn modelId="{3DDEBEB2-66D8-4CB6-84BB-43B7C8ADB31C}" type="presParOf" srcId="{2AC39B7C-8B32-43C6-AE13-3A5D9AB72469}" destId="{63F4DC58-16B8-4FAE-B5F0-29E9EB23A5F4}" srcOrd="2" destOrd="0" presId="urn:microsoft.com/office/officeart/2005/8/layout/hierarchy1"/>
    <dgm:cxn modelId="{2903CC93-1770-4B7D-9426-290DD8A84FF2}" type="presParOf" srcId="{2AC39B7C-8B32-43C6-AE13-3A5D9AB72469}" destId="{DA011E8F-0176-4C56-9706-CCDFF35B51C0}" srcOrd="3" destOrd="0" presId="urn:microsoft.com/office/officeart/2005/8/layout/hierarchy1"/>
    <dgm:cxn modelId="{416F4C58-3F7F-4731-8FB8-34CE339A9DDC}" type="presParOf" srcId="{DA011E8F-0176-4C56-9706-CCDFF35B51C0}" destId="{A9A6C198-CF3B-45AB-B6F1-6387EEAB0393}" srcOrd="0" destOrd="0" presId="urn:microsoft.com/office/officeart/2005/8/layout/hierarchy1"/>
    <dgm:cxn modelId="{B6769BF2-286C-4389-AC05-63D5346A4F06}" type="presParOf" srcId="{A9A6C198-CF3B-45AB-B6F1-6387EEAB0393}" destId="{63BF8F43-B2E1-4A30-A15C-512F7AA23439}" srcOrd="0" destOrd="0" presId="urn:microsoft.com/office/officeart/2005/8/layout/hierarchy1"/>
    <dgm:cxn modelId="{A39526C5-BCFD-4970-B565-9604330F6AF2}" type="presParOf" srcId="{A9A6C198-CF3B-45AB-B6F1-6387EEAB0393}" destId="{846000AE-3DA2-4DC8-8DFD-F9A97E99EB69}" srcOrd="1" destOrd="0" presId="urn:microsoft.com/office/officeart/2005/8/layout/hierarchy1"/>
    <dgm:cxn modelId="{88846B3B-E9AB-4A3F-9960-CA6BB59E7A31}" type="presParOf" srcId="{DA011E8F-0176-4C56-9706-CCDFF35B51C0}" destId="{9E3376BF-20A1-402D-AF59-F164994602D0}" srcOrd="1" destOrd="0" presId="urn:microsoft.com/office/officeart/2005/8/layout/hierarchy1"/>
    <dgm:cxn modelId="{A39AAD8E-77D2-4214-9F20-F9C9035C645B}" type="presParOf" srcId="{2AC39B7C-8B32-43C6-AE13-3A5D9AB72469}" destId="{0BEBA62E-8952-4DE5-8476-F8D480E313D3}" srcOrd="4" destOrd="0" presId="urn:microsoft.com/office/officeart/2005/8/layout/hierarchy1"/>
    <dgm:cxn modelId="{DE368DE5-EC2B-4580-910B-AF7D8F170338}" type="presParOf" srcId="{2AC39B7C-8B32-43C6-AE13-3A5D9AB72469}" destId="{DDB6BF75-1C45-44AF-BC13-CB2EFECDB6C0}" srcOrd="5" destOrd="0" presId="urn:microsoft.com/office/officeart/2005/8/layout/hierarchy1"/>
    <dgm:cxn modelId="{D848BC7E-B592-4DB7-A9E1-0E8A5F1141D8}" type="presParOf" srcId="{DDB6BF75-1C45-44AF-BC13-CB2EFECDB6C0}" destId="{321208C0-5996-4238-A686-72D28459927F}" srcOrd="0" destOrd="0" presId="urn:microsoft.com/office/officeart/2005/8/layout/hierarchy1"/>
    <dgm:cxn modelId="{85B4C10E-2DE6-4903-91E0-FD5165B54C26}" type="presParOf" srcId="{321208C0-5996-4238-A686-72D28459927F}" destId="{4F6B1D6F-DB2B-4F39-A3CE-15F0CD85DA47}" srcOrd="0" destOrd="0" presId="urn:microsoft.com/office/officeart/2005/8/layout/hierarchy1"/>
    <dgm:cxn modelId="{15FBBC9B-25F1-48FB-8826-A5A0D5AFD450}" type="presParOf" srcId="{321208C0-5996-4238-A686-72D28459927F}" destId="{C06BBC89-7824-4C19-BB96-AEC162463A45}" srcOrd="1" destOrd="0" presId="urn:microsoft.com/office/officeart/2005/8/layout/hierarchy1"/>
    <dgm:cxn modelId="{E690406F-9898-4CC7-A7A6-80BD80926706}" type="presParOf" srcId="{DDB6BF75-1C45-44AF-BC13-CB2EFECDB6C0}" destId="{89CAF182-612A-4E5D-BD64-56A9BB6404F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EBA62E-8952-4DE5-8476-F8D480E313D3}">
      <dsp:nvSpPr>
        <dsp:cNvPr id="0" name=""/>
        <dsp:cNvSpPr/>
      </dsp:nvSpPr>
      <dsp:spPr>
        <a:xfrm>
          <a:off x="4331891" y="1440304"/>
          <a:ext cx="2767778" cy="6586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8820"/>
              </a:lnTo>
              <a:lnTo>
                <a:pt x="2767778" y="448820"/>
              </a:lnTo>
              <a:lnTo>
                <a:pt x="2767778" y="65860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F4DC58-16B8-4FAE-B5F0-29E9EB23A5F4}">
      <dsp:nvSpPr>
        <dsp:cNvPr id="0" name=""/>
        <dsp:cNvSpPr/>
      </dsp:nvSpPr>
      <dsp:spPr>
        <a:xfrm>
          <a:off x="4286171" y="1440304"/>
          <a:ext cx="91440" cy="6586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5860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2735A9-8D0F-4B5B-9F40-32EF44E6CEF2}">
      <dsp:nvSpPr>
        <dsp:cNvPr id="0" name=""/>
        <dsp:cNvSpPr/>
      </dsp:nvSpPr>
      <dsp:spPr>
        <a:xfrm>
          <a:off x="1564112" y="1440304"/>
          <a:ext cx="2767778" cy="658605"/>
        </a:xfrm>
        <a:custGeom>
          <a:avLst/>
          <a:gdLst/>
          <a:ahLst/>
          <a:cxnLst/>
          <a:rect l="0" t="0" r="0" b="0"/>
          <a:pathLst>
            <a:path>
              <a:moveTo>
                <a:pt x="2767778" y="0"/>
              </a:moveTo>
              <a:lnTo>
                <a:pt x="2767778" y="448820"/>
              </a:lnTo>
              <a:lnTo>
                <a:pt x="0" y="448820"/>
              </a:lnTo>
              <a:lnTo>
                <a:pt x="0" y="65860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76454A-6355-4522-B912-20E59B4A31D9}">
      <dsp:nvSpPr>
        <dsp:cNvPr id="0" name=""/>
        <dsp:cNvSpPr/>
      </dsp:nvSpPr>
      <dsp:spPr>
        <a:xfrm>
          <a:off x="3199618" y="2317"/>
          <a:ext cx="2264546" cy="14379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2B015D-5EC3-479C-A775-A4AE2E07CDBD}">
      <dsp:nvSpPr>
        <dsp:cNvPr id="0" name=""/>
        <dsp:cNvSpPr/>
      </dsp:nvSpPr>
      <dsp:spPr>
        <a:xfrm>
          <a:off x="3451234" y="241352"/>
          <a:ext cx="2264546" cy="14379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3700" kern="1200" dirty="0"/>
            <a:t>Familie Thaler</a:t>
          </a:r>
        </a:p>
      </dsp:txBody>
      <dsp:txXfrm>
        <a:off x="3493351" y="283469"/>
        <a:ext cx="2180312" cy="1353752"/>
      </dsp:txXfrm>
    </dsp:sp>
    <dsp:sp modelId="{0BD17176-6946-457F-BFC5-66D773F79893}">
      <dsp:nvSpPr>
        <dsp:cNvPr id="0" name=""/>
        <dsp:cNvSpPr/>
      </dsp:nvSpPr>
      <dsp:spPr>
        <a:xfrm>
          <a:off x="431839" y="2098910"/>
          <a:ext cx="2264546" cy="14379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B1257F-EE2E-4685-A24E-1626CEEB0AB7}">
      <dsp:nvSpPr>
        <dsp:cNvPr id="0" name=""/>
        <dsp:cNvSpPr/>
      </dsp:nvSpPr>
      <dsp:spPr>
        <a:xfrm>
          <a:off x="683455" y="2337945"/>
          <a:ext cx="2264546" cy="14379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3700" kern="1200" dirty="0"/>
            <a:t>Herbert</a:t>
          </a:r>
        </a:p>
      </dsp:txBody>
      <dsp:txXfrm>
        <a:off x="725572" y="2380062"/>
        <a:ext cx="2180312" cy="1353752"/>
      </dsp:txXfrm>
    </dsp:sp>
    <dsp:sp modelId="{63BF8F43-B2E1-4A30-A15C-512F7AA23439}">
      <dsp:nvSpPr>
        <dsp:cNvPr id="0" name=""/>
        <dsp:cNvSpPr/>
      </dsp:nvSpPr>
      <dsp:spPr>
        <a:xfrm>
          <a:off x="3199618" y="2098910"/>
          <a:ext cx="2264546" cy="14379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6000AE-3DA2-4DC8-8DFD-F9A97E99EB69}">
      <dsp:nvSpPr>
        <dsp:cNvPr id="0" name=""/>
        <dsp:cNvSpPr/>
      </dsp:nvSpPr>
      <dsp:spPr>
        <a:xfrm>
          <a:off x="3451234" y="2337945"/>
          <a:ext cx="2264546" cy="14379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3700" kern="1200" dirty="0"/>
            <a:t>Maria</a:t>
          </a:r>
        </a:p>
      </dsp:txBody>
      <dsp:txXfrm>
        <a:off x="3493351" y="2380062"/>
        <a:ext cx="2180312" cy="1353752"/>
      </dsp:txXfrm>
    </dsp:sp>
    <dsp:sp modelId="{4F6B1D6F-DB2B-4F39-A3CE-15F0CD85DA47}">
      <dsp:nvSpPr>
        <dsp:cNvPr id="0" name=""/>
        <dsp:cNvSpPr/>
      </dsp:nvSpPr>
      <dsp:spPr>
        <a:xfrm>
          <a:off x="5967397" y="2098910"/>
          <a:ext cx="2264546" cy="14379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6BBC89-7824-4C19-BB96-AEC162463A45}">
      <dsp:nvSpPr>
        <dsp:cNvPr id="0" name=""/>
        <dsp:cNvSpPr/>
      </dsp:nvSpPr>
      <dsp:spPr>
        <a:xfrm>
          <a:off x="6219013" y="2337945"/>
          <a:ext cx="2264546" cy="14379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3700" kern="1200" dirty="0"/>
            <a:t>Karin Huber</a:t>
          </a:r>
        </a:p>
      </dsp:txBody>
      <dsp:txXfrm>
        <a:off x="6261130" y="2380062"/>
        <a:ext cx="2180312" cy="13537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01CB9EDF-0E18-4702-84EE-225ED646C9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AT"/>
              <a:t>Dolomitenwanderung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D05EE86-98D3-4C87-9AF5-BCB81123E60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273336-6C6E-4F24-A987-34E904083E29}" type="datetime1">
              <a:rPr lang="de-AT" smtClean="0"/>
              <a:t>30.04.2019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5CC98A-9A8F-4F10-BF66-4A44B91B550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AT"/>
              <a:t>Unser Urlaub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FADE278-9C33-40A7-9F81-00E7551C6F2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0E486-AE24-4442-86D0-1556F609797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9468851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AT"/>
              <a:t>Dolomitenwanderung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05B5E-4BEF-40F5-8122-03D561CD5830}" type="datetime1">
              <a:rPr lang="de-AT" smtClean="0"/>
              <a:t>30.04.2019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AT"/>
              <a:t>Unser Urlaub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50B2D-2FCD-431F-B5C2-AD7FC684362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5718584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381500" y="385763"/>
            <a:ext cx="3429000" cy="192881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6E143E3-796F-434B-92CE-A19C71D9692A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E03C97-FB3B-4B0B-B99E-1EAC8272A539}" type="slidenum">
              <a:rPr lang="de-AT" smtClean="0"/>
              <a:pPr/>
              <a:t>1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de-AT"/>
              <a:t>Dolomitenwanderung</a:t>
            </a:r>
          </a:p>
        </p:txBody>
      </p:sp>
    </p:spTree>
    <p:extLst>
      <p:ext uri="{BB962C8B-B14F-4D97-AF65-F5344CB8AC3E}">
        <p14:creationId xmlns:p14="http://schemas.microsoft.com/office/powerpoint/2010/main" val="565624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381500" y="385763"/>
            <a:ext cx="3429000" cy="192881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AEE362F-19AF-466F-AF58-C41F41240DBD}" type="datetime1">
              <a:rPr lang="de-AT" smtClean="0"/>
              <a:t>30.04.2019</a:t>
            </a:fld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DE03C97-FB3B-4B0B-B99E-1EAC8272A539}" type="slidenum">
              <a:rPr lang="de-AT" smtClean="0"/>
              <a:pPr/>
              <a:t>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6" name="Kopfzeilenplatzhalter 5"/>
          <p:cNvSpPr>
            <a:spLocks noGrp="1"/>
          </p:cNvSpPr>
          <p:nvPr>
            <p:ph type="hdr" sz="quarter" idx="15"/>
          </p:nvPr>
        </p:nvSpPr>
        <p:spPr/>
        <p:txBody>
          <a:bodyPr/>
          <a:lstStyle/>
          <a:p>
            <a:r>
              <a:rPr lang="de-AT"/>
              <a:t>Dolomitenwanderung</a:t>
            </a:r>
          </a:p>
        </p:txBody>
      </p:sp>
    </p:spTree>
    <p:extLst>
      <p:ext uri="{BB962C8B-B14F-4D97-AF65-F5344CB8AC3E}">
        <p14:creationId xmlns:p14="http://schemas.microsoft.com/office/powerpoint/2010/main" val="858482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381500" y="385763"/>
            <a:ext cx="3429000" cy="192881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E03C97-FB3B-4B0B-B99E-1EAC8272A539}" type="slidenum">
              <a:rPr lang="de-AT" smtClean="0"/>
              <a:pPr/>
              <a:t>6</a:t>
            </a:fld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2D74B03-DA0E-4CB7-B5F1-A21D9FA4DDBB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de-AT"/>
              <a:t>Dolomitenwanderung</a:t>
            </a:r>
          </a:p>
        </p:txBody>
      </p:sp>
    </p:spTree>
    <p:extLst>
      <p:ext uri="{BB962C8B-B14F-4D97-AF65-F5344CB8AC3E}">
        <p14:creationId xmlns:p14="http://schemas.microsoft.com/office/powerpoint/2010/main" val="1913489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381500" y="385763"/>
            <a:ext cx="3429000" cy="192881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E03C97-FB3B-4B0B-B99E-1EAC8272A539}" type="slidenum">
              <a:rPr lang="de-AT" smtClean="0"/>
              <a:pPr/>
              <a:t>9</a:t>
            </a:fld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1F63C5C-604B-4E7A-A968-B8FC2691397B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de-AT"/>
              <a:t>Dolomitenwanderung</a:t>
            </a:r>
          </a:p>
        </p:txBody>
      </p:sp>
    </p:spTree>
    <p:extLst>
      <p:ext uri="{BB962C8B-B14F-4D97-AF65-F5344CB8AC3E}">
        <p14:creationId xmlns:p14="http://schemas.microsoft.com/office/powerpoint/2010/main" val="972250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5DA6D-AB93-42AA-B9C3-7A30E26C3842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56495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53D0-9233-4268-A318-97356A7F599B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606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31721-E7A4-4EBB-A66E-9BE2BB659866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83032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3DE13-6440-4B91-B26E-61D575E68614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3454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C6AF5-AFA9-435C-9AAB-29BA1D11588A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011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71A6A-7DAF-4F8B-83C3-EA5A601E4055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01132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3C977-902E-4F4B-AC4F-32D135EAB424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72809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1CCA4-ACB0-47BE-95ED-BF97E1BEA007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6563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C6BA-99D4-4D1F-AE7C-C0AC18B1D30E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02591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32324-91D3-4F9B-B02C-4D78E9A6BB0D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68222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B1A25-E49F-42D0-884C-263E678DA711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64503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5C727-D4C1-4D95-97A4-39FFFE31A6F2}" type="datetime1">
              <a:rPr lang="de-AT" smtClean="0"/>
              <a:t>30.04.2019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45026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49C5F-1EC9-49FB-A46D-BF3CF7ED5A48}" type="datetime1">
              <a:rPr lang="de-AT" smtClean="0"/>
              <a:t>30.04.2019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8560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6D52-D557-4312-BA75-669CD5A11CE4}" type="datetime1">
              <a:rPr lang="de-AT" smtClean="0"/>
              <a:t>30.04.2019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07914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0A3FC-FF17-4E01-8E26-2A4EA3510708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97413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9015-18C5-4F8C-9F15-E28099056728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92896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12AEB-3779-488E-8270-3B87B271A02E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AT"/>
              <a:t>Unser Urlaub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6B9E513-7319-44A3-8F57-72F55CC09032}" type="slidenum">
              <a:rPr lang="de-AT" smtClean="0"/>
              <a:t>‹Nr.›</a:t>
            </a:fld>
            <a:endParaRPr lang="de-AT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1DB678A-5FFA-40D0-81DA-09DE3516C511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6079" y="52610"/>
            <a:ext cx="10287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197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" panose="05000000000000000000" pitchFamily="2" charset="2"/>
        <a:buChar char="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DOLOMITENWANDERUNG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Unser Urlaub 2019</a:t>
            </a:r>
            <a:endParaRPr lang="de-AT" dirty="0"/>
          </a:p>
        </p:txBody>
      </p:sp>
      <p:pic>
        <p:nvPicPr>
          <p:cNvPr id="4" name="Grafik 3" descr="Ein Bild, das Berg, draußen, Natur, Himmel enthält.&#10;&#10;Automatisch generierte Beschreibung">
            <a:extLst>
              <a:ext uri="{FF2B5EF4-FFF2-40B4-BE49-F238E27FC236}">
                <a16:creationId xmlns:a16="http://schemas.microsoft.com/office/drawing/2014/main" id="{FF866EDA-5BA6-4BA2-BFF8-CA9AEEFC24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0947" y="1762760"/>
            <a:ext cx="1503680" cy="1503680"/>
          </a:xfrm>
          <a:prstGeom prst="rect">
            <a:avLst/>
          </a:prstGeom>
        </p:spPr>
      </p:pic>
      <p:pic>
        <p:nvPicPr>
          <p:cNvPr id="5" name="Grafik 4" descr="Ein Bild, das Berg, draußen, Natur, Himmel enthält.&#10;&#10;Automatisch generierte Beschreibung">
            <a:extLst>
              <a:ext uri="{FF2B5EF4-FFF2-40B4-BE49-F238E27FC236}">
                <a16:creationId xmlns:a16="http://schemas.microsoft.com/office/drawing/2014/main" id="{F389A6CE-8ED1-4F97-A88F-30BF252693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581" y="1762760"/>
            <a:ext cx="1503680" cy="1503680"/>
          </a:xfrm>
          <a:prstGeom prst="rect">
            <a:avLst/>
          </a:prstGeom>
        </p:spPr>
      </p:pic>
      <p:pic>
        <p:nvPicPr>
          <p:cNvPr id="6" name="Grafik 5" descr="Ein Bild, das draußen, Himmel, Natur, Schnee enthält.&#10;&#10;Automatisch generierte Beschreibung">
            <a:extLst>
              <a:ext uri="{FF2B5EF4-FFF2-40B4-BE49-F238E27FC236}">
                <a16:creationId xmlns:a16="http://schemas.microsoft.com/office/drawing/2014/main" id="{906E5C83-E077-44F1-A56F-1DB1018284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215" y="1762760"/>
            <a:ext cx="1503680" cy="15036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ANFAHRT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AT" dirty="0"/>
              <a:t>Mit dem Auto</a:t>
            </a:r>
          </a:p>
          <a:p>
            <a:pPr lvl="1"/>
            <a:r>
              <a:rPr lang="de-AT" dirty="0"/>
              <a:t>Fam. Thaler</a:t>
            </a:r>
          </a:p>
          <a:p>
            <a:pPr lvl="1"/>
            <a:r>
              <a:rPr lang="de-AT" dirty="0"/>
              <a:t>K. Huber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E352D09-8078-49DE-9873-EF12B060965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AT" dirty="0"/>
              <a:t>Mit der Bahn</a:t>
            </a:r>
          </a:p>
          <a:p>
            <a:pPr lvl="1"/>
            <a:r>
              <a:rPr lang="de-AT" dirty="0"/>
              <a:t>Fam. Kaufmann</a:t>
            </a:r>
          </a:p>
          <a:p>
            <a:pPr lvl="1"/>
            <a:r>
              <a:rPr lang="de-AT" dirty="0"/>
              <a:t>S. </a:t>
            </a:r>
            <a:r>
              <a:rPr lang="de-AT" dirty="0" err="1"/>
              <a:t>Nicolic</a:t>
            </a:r>
            <a:endParaRPr lang="de-AT" dirty="0"/>
          </a:p>
          <a:p>
            <a:pPr lvl="1"/>
            <a:r>
              <a:rPr lang="de-AT" dirty="0"/>
              <a:t>L. </a:t>
            </a:r>
            <a:r>
              <a:rPr lang="de-AT" dirty="0" err="1"/>
              <a:t>Ayslan</a:t>
            </a:r>
            <a:endParaRPr lang="de-AT" dirty="0"/>
          </a:p>
          <a:p>
            <a:endParaRPr lang="de-AT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75AF7A4-83C5-44E2-ADE5-E64D437CA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2F8A5-0FD8-49A2-8840-32265B90E493}" type="datetime1">
              <a:rPr lang="de-AT" smtClean="0"/>
              <a:t>30.04.2019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A454A16-8101-4B4C-BA2F-A145F9307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17C39EA-9440-4223-9DB4-345EA29E3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2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 fährt mit wem?</a:t>
            </a:r>
            <a:endParaRPr lang="de-AT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73961168-D678-43D8-AC17-1FDD1470C8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4028250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185DE2F-4944-43DB-BA69-3E0E91FA7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A775984-E701-4038-BD72-89FD420AF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0B55-C8B2-476B-A270-0D3B6F38D69A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AB72544-1572-4199-A5EC-7D826A627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3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Wanderroute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AT" dirty="0"/>
              <a:t>Start in Wolkenstein </a:t>
            </a:r>
            <a:br>
              <a:rPr lang="de-AT" dirty="0"/>
            </a:br>
            <a:r>
              <a:rPr lang="de-AT" dirty="0"/>
              <a:t>an der Seilbahn zum </a:t>
            </a:r>
            <a:r>
              <a:rPr lang="de-AT" dirty="0" err="1"/>
              <a:t>Grödnerjoch</a:t>
            </a:r>
            <a:endParaRPr lang="de-AT" dirty="0"/>
          </a:p>
          <a:p>
            <a:pPr>
              <a:spcAft>
                <a:spcPts val="600"/>
              </a:spcAft>
            </a:pPr>
            <a:r>
              <a:rPr lang="de-AT" dirty="0"/>
              <a:t>Aufstieg mit der Seilbahn </a:t>
            </a:r>
            <a:br>
              <a:rPr lang="de-AT" dirty="0"/>
            </a:br>
            <a:r>
              <a:rPr lang="de-AT" dirty="0"/>
              <a:t>ca. 2,5 km und über 600 Höhenmeter </a:t>
            </a:r>
          </a:p>
          <a:p>
            <a:pPr>
              <a:spcAft>
                <a:spcPts val="600"/>
              </a:spcAft>
            </a:pPr>
            <a:r>
              <a:rPr lang="de-AT" dirty="0"/>
              <a:t>Zwischenziel </a:t>
            </a:r>
            <a:r>
              <a:rPr lang="de-AT" dirty="0" err="1"/>
              <a:t>Puezhütte</a:t>
            </a:r>
            <a:endParaRPr lang="de-AT" dirty="0"/>
          </a:p>
          <a:p>
            <a:pPr>
              <a:spcAft>
                <a:spcPts val="600"/>
              </a:spcAft>
            </a:pPr>
            <a:r>
              <a:rPr lang="de-AT" dirty="0"/>
              <a:t>Rückweg nach Wolkenstein </a:t>
            </a:r>
            <a:br>
              <a:rPr lang="de-AT" dirty="0"/>
            </a:br>
            <a:r>
              <a:rPr lang="de-AT" dirty="0"/>
              <a:t>durch das Langental</a:t>
            </a:r>
          </a:p>
          <a:p>
            <a:pPr>
              <a:spcAft>
                <a:spcPts val="600"/>
              </a:spcAft>
            </a:pPr>
            <a:endParaRPr lang="de-AT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60096" y="3933056"/>
            <a:ext cx="3486150" cy="2000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A376CEE-9282-4159-BB2B-97048E882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7B65F60-51B7-4B5F-A1A3-CEA6008FF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CA646-5E84-470F-B803-D8CE6AFB1F9B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14E49B-2F3D-4D5F-B007-2C769B947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4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1BF6B8-07FD-41C1-962F-0A37DE643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Etappen</a:t>
            </a:r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7B420D54-5F83-44BB-91DE-A113824E29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4937270"/>
              </p:ext>
            </p:extLst>
          </p:nvPr>
        </p:nvGraphicFramePr>
        <p:xfrm>
          <a:off x="2589213" y="2133600"/>
          <a:ext cx="8359836" cy="10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9959">
                  <a:extLst>
                    <a:ext uri="{9D8B030D-6E8A-4147-A177-3AD203B41FA5}">
                      <a16:colId xmlns:a16="http://schemas.microsoft.com/office/drawing/2014/main" val="622757939"/>
                    </a:ext>
                  </a:extLst>
                </a:gridCol>
                <a:gridCol w="2089959">
                  <a:extLst>
                    <a:ext uri="{9D8B030D-6E8A-4147-A177-3AD203B41FA5}">
                      <a16:colId xmlns:a16="http://schemas.microsoft.com/office/drawing/2014/main" val="822319961"/>
                    </a:ext>
                  </a:extLst>
                </a:gridCol>
                <a:gridCol w="2089959">
                  <a:extLst>
                    <a:ext uri="{9D8B030D-6E8A-4147-A177-3AD203B41FA5}">
                      <a16:colId xmlns:a16="http://schemas.microsoft.com/office/drawing/2014/main" val="1370530637"/>
                    </a:ext>
                  </a:extLst>
                </a:gridCol>
                <a:gridCol w="2089959">
                  <a:extLst>
                    <a:ext uri="{9D8B030D-6E8A-4147-A177-3AD203B41FA5}">
                      <a16:colId xmlns:a16="http://schemas.microsoft.com/office/drawing/2014/main" val="364916871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de-AT" sz="2800" dirty="0"/>
                        <a:t>1.Etappe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/>
                        <a:t>2.Etappe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/>
                        <a:t>3.Etappe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/>
                        <a:t>4.Etappe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580707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r"/>
                      <a:r>
                        <a:rPr lang="de-AT" sz="2800" dirty="0"/>
                        <a:t>6 km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800" dirty="0"/>
                        <a:t>3 km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800" dirty="0"/>
                        <a:t>5 km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800" dirty="0"/>
                        <a:t>4 km</a:t>
                      </a:r>
                    </a:p>
                  </a:txBody>
                  <a:tcPr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6079365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A8C87A-4DC9-4D59-9386-85481B069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C6BA-99D4-4D1F-AE7C-C0AC18B1D30E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8646CD4-4F77-43CD-87D0-E147F2292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B3152C-4A64-4FAC-B94B-4BC802A06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5</a:t>
            </a:fld>
            <a:endParaRPr lang="de-AT"/>
          </a:p>
        </p:txBody>
      </p:sp>
      <p:pic>
        <p:nvPicPr>
          <p:cNvPr id="9" name="Grafik 8" descr="Ein Bild, das Berg, draußen, Natur, Himmel enthält.&#10;&#10;Automatisch generierte Beschreibung">
            <a:extLst>
              <a:ext uri="{FF2B5EF4-FFF2-40B4-BE49-F238E27FC236}">
                <a16:creationId xmlns:a16="http://schemas.microsoft.com/office/drawing/2014/main" id="{D268165F-0508-47FE-9A9F-14DF60D89E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932" y="4375088"/>
            <a:ext cx="1503680" cy="1503680"/>
          </a:xfrm>
          <a:prstGeom prst="rect">
            <a:avLst/>
          </a:prstGeom>
        </p:spPr>
      </p:pic>
      <p:pic>
        <p:nvPicPr>
          <p:cNvPr id="11" name="Grafik 10" descr="Ein Bild, das Berg, draußen, Natur, Himmel enthält.&#10;&#10;Automatisch generierte Beschreibung">
            <a:extLst>
              <a:ext uri="{FF2B5EF4-FFF2-40B4-BE49-F238E27FC236}">
                <a16:creationId xmlns:a16="http://schemas.microsoft.com/office/drawing/2014/main" id="{D11D8A4C-8C92-44BE-A6A1-FC8219B9F9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566" y="4375088"/>
            <a:ext cx="1503680" cy="1503680"/>
          </a:xfrm>
          <a:prstGeom prst="rect">
            <a:avLst/>
          </a:prstGeom>
        </p:spPr>
      </p:pic>
      <p:pic>
        <p:nvPicPr>
          <p:cNvPr id="13" name="Grafik 12" descr="Ein Bild, das draußen, Himmel, Natur, Schnee enthält.&#10;&#10;Automatisch generierte Beschreibung">
            <a:extLst>
              <a:ext uri="{FF2B5EF4-FFF2-40B4-BE49-F238E27FC236}">
                <a16:creationId xmlns:a16="http://schemas.microsoft.com/office/drawing/2014/main" id="{414F6B0A-CAA0-46CC-AA9B-F70DAE4ADB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200" y="4375088"/>
            <a:ext cx="1503680" cy="150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724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res000.gps-tour.info/tours/graphs/graph_altitude.php?tours_key=71545&amp;type=large&amp;2011-01-13+19%3A12%3A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4800" y="3646800"/>
            <a:ext cx="3943350" cy="198120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Seehöhen-Übersicht</a:t>
            </a:r>
          </a:p>
        </p:txBody>
      </p:sp>
      <p:graphicFrame>
        <p:nvGraphicFramePr>
          <p:cNvPr id="9" name="Inhaltsplatzhalter 8">
            <a:extLst>
              <a:ext uri="{FF2B5EF4-FFF2-40B4-BE49-F238E27FC236}">
                <a16:creationId xmlns:a16="http://schemas.microsoft.com/office/drawing/2014/main" id="{71003FD2-DD5B-4EC5-B85F-A80D9DC48B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7018143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82193C7-9767-43E3-8E26-B5DF80E96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C8C62C8-7A57-4C48-AD78-159FF1F70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71202-08F2-4687-AC26-94DDE15CA0B6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FAB2B8-F858-42A7-9A2C-94BCCB332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6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9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9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category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Erholung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D549CAFD-6F7C-4EA5-832C-28CE06F7D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7FCB813-B2FF-4031-899A-00FC7221C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8AD6-9492-43D3-99B7-FF6887D89E2E}" type="datetime1">
              <a:rPr lang="de-AT" smtClean="0"/>
              <a:t>30.04.2019</a:t>
            </a:fld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3EC6DD9-5BEF-43F7-A27E-BCAF18097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7</a:t>
            </a:fld>
            <a:endParaRPr lang="de-AT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A6A4B38-13DA-458A-A440-41C8AE9E72F4}"/>
              </a:ext>
            </a:extLst>
          </p:cNvPr>
          <p:cNvSpPr/>
          <p:nvPr/>
        </p:nvSpPr>
        <p:spPr>
          <a:xfrm>
            <a:off x="1996440" y="1905000"/>
            <a:ext cx="3703320" cy="1524000"/>
          </a:xfrm>
          <a:prstGeom prst="ellipse">
            <a:avLst/>
          </a:prstGeom>
          <a:solidFill>
            <a:schemeClr val="accent5">
              <a:lumMod val="75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Wellness</a:t>
            </a:r>
          </a:p>
        </p:txBody>
      </p:sp>
      <p:sp>
        <p:nvSpPr>
          <p:cNvPr id="8" name="Gleichschenkliges Dreieck 7">
            <a:extLst>
              <a:ext uri="{FF2B5EF4-FFF2-40B4-BE49-F238E27FC236}">
                <a16:creationId xmlns:a16="http://schemas.microsoft.com/office/drawing/2014/main" id="{869FB185-BC2B-4CF7-9A0F-3D78602BB2C6}"/>
              </a:ext>
            </a:extLst>
          </p:cNvPr>
          <p:cNvSpPr/>
          <p:nvPr/>
        </p:nvSpPr>
        <p:spPr>
          <a:xfrm>
            <a:off x="7618411" y="1152907"/>
            <a:ext cx="2590800" cy="2233448"/>
          </a:xfrm>
          <a:prstGeom prst="triangle">
            <a:avLst/>
          </a:prstGeom>
          <a:solidFill>
            <a:schemeClr val="accent2">
              <a:lumMod val="75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Spaß</a:t>
            </a:r>
          </a:p>
        </p:txBody>
      </p:sp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6A9924A0-372F-4758-B5C8-B5A5F61A3A1C}"/>
              </a:ext>
            </a:extLst>
          </p:cNvPr>
          <p:cNvSpPr/>
          <p:nvPr/>
        </p:nvSpPr>
        <p:spPr>
          <a:xfrm rot="20024266">
            <a:off x="3185304" y="4023360"/>
            <a:ext cx="2514456" cy="1965960"/>
          </a:xfrm>
          <a:prstGeom prst="rightArrow">
            <a:avLst/>
          </a:prstGeom>
          <a:solidFill>
            <a:schemeClr val="bg1">
              <a:lumMod val="65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SPORT</a:t>
            </a:r>
          </a:p>
        </p:txBody>
      </p:sp>
      <p:sp>
        <p:nvSpPr>
          <p:cNvPr id="10" name="Stern: 16 Zacken 9">
            <a:extLst>
              <a:ext uri="{FF2B5EF4-FFF2-40B4-BE49-F238E27FC236}">
                <a16:creationId xmlns:a16="http://schemas.microsoft.com/office/drawing/2014/main" id="{C84C2701-4E45-4209-B59F-8EEF5A47F775}"/>
              </a:ext>
            </a:extLst>
          </p:cNvPr>
          <p:cNvSpPr/>
          <p:nvPr/>
        </p:nvSpPr>
        <p:spPr>
          <a:xfrm>
            <a:off x="7441197" y="4135194"/>
            <a:ext cx="3473131" cy="2055198"/>
          </a:xfrm>
          <a:prstGeom prst="star16">
            <a:avLst/>
          </a:prstGeom>
          <a:solidFill>
            <a:schemeClr val="accent6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KULTUR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720584" y="1268760"/>
            <a:ext cx="8750832" cy="3378358"/>
          </a:xfrm>
          <a:prstGeom prst="rect">
            <a:avLst/>
          </a:prstGeom>
          <a:noFill/>
        </p:spPr>
        <p:txBody>
          <a:bodyPr wrap="square" lIns="91440" tIns="45720" rIns="91440" bIns="45720" numCol="1">
            <a:prstTxWarp prst="textFadeUp">
              <a:avLst>
                <a:gd name="adj" fmla="val 36362"/>
              </a:avLst>
            </a:prstTxWarp>
            <a:spAutoFit/>
          </a:bodyPr>
          <a:lstStyle/>
          <a:p>
            <a:pPr algn="ctr"/>
            <a:r>
              <a:rPr lang="de-DE" sz="166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BERG HEIL</a:t>
            </a:r>
          </a:p>
        </p:txBody>
      </p:sp>
      <p:pic>
        <p:nvPicPr>
          <p:cNvPr id="7" name="Grafik 6" descr="Gebirgsbach mit Wies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74413" y="4875620"/>
            <a:ext cx="2643175" cy="1982381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64C6EA6D-7939-4158-A952-026C228CD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B61EDED-7C8B-4CF8-B13C-B9996A744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29801-3D03-4581-A865-52BFA065D7F2}" type="datetime1">
              <a:rPr lang="de-AT" smtClean="0"/>
              <a:t>30.04.2019</a:t>
            </a:fld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512D8FC-56B8-4622-A4CE-FC377CE65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8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res000.gps-tour.info/tours/graphs/graph_altitude.php?tours_key=71545&amp;type=large&amp;2011-01-13+19%3A12%3A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4800" y="3646800"/>
            <a:ext cx="3943350" cy="198120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VERTEILUNG</a:t>
            </a:r>
          </a:p>
        </p:txBody>
      </p:sp>
      <p:graphicFrame>
        <p:nvGraphicFramePr>
          <p:cNvPr id="9" name="Inhaltsplatzhalter 8">
            <a:extLst>
              <a:ext uri="{FF2B5EF4-FFF2-40B4-BE49-F238E27FC236}">
                <a16:creationId xmlns:a16="http://schemas.microsoft.com/office/drawing/2014/main" id="{71003FD2-DD5B-4EC5-B85F-A80D9DC48B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7448453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82193C7-9767-43E3-8E26-B5DF80E96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Unser Urlaub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C8C62C8-7A57-4C48-AD78-159FF1F70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71202-08F2-4687-AC26-94DDE15CA0B6}" type="datetime1">
              <a:rPr lang="de-AT" smtClean="0"/>
              <a:t>30.04.2019</a:t>
            </a:fld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FAB2B8-F858-42A7-9A2C-94BCCB332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9E513-7319-44A3-8F57-72F55CC09032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4458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Fetzen">
  <a:themeElements>
    <a:clrScheme name="Fetze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etze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etze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124</Words>
  <Application>Microsoft Office PowerPoint</Application>
  <PresentationFormat>Breitbild</PresentationFormat>
  <Paragraphs>78</Paragraphs>
  <Slides>9</Slides>
  <Notes>4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Wingdings</vt:lpstr>
      <vt:lpstr>Wingdings 3</vt:lpstr>
      <vt:lpstr>Fetzen</vt:lpstr>
      <vt:lpstr>DOLOMITENWANDERUNG</vt:lpstr>
      <vt:lpstr>ANFAHRT</vt:lpstr>
      <vt:lpstr>Wer fährt mit wem?</vt:lpstr>
      <vt:lpstr>Wanderroute</vt:lpstr>
      <vt:lpstr>Etappen</vt:lpstr>
      <vt:lpstr>Seehöhen-Übersicht</vt:lpstr>
      <vt:lpstr>Erholung</vt:lpstr>
      <vt:lpstr>PowerPoint-Präsentation</vt:lpstr>
      <vt:lpstr>VERTEILUNG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ALGE</dc:creator>
  <cp:lastModifiedBy>ALGE</cp:lastModifiedBy>
  <cp:revision>10</cp:revision>
  <dcterms:created xsi:type="dcterms:W3CDTF">2019-04-30T12:21:45Z</dcterms:created>
  <dcterms:modified xsi:type="dcterms:W3CDTF">2019-04-30T15:08:13Z</dcterms:modified>
</cp:coreProperties>
</file>