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60" d="100"/>
          <a:sy n="60" d="100"/>
        </p:scale>
        <p:origin x="8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Legende 11"/>
          <p:cNvSpPr/>
          <p:nvPr/>
        </p:nvSpPr>
        <p:spPr>
          <a:xfrm flipV="1">
            <a:off x="6096000" y="2992187"/>
            <a:ext cx="3272589" cy="1540042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>
                <a:solidFill>
                  <a:srgbClr val="FF0000"/>
                </a:solidFill>
              </a:rPr>
              <a:t>Formen einfügen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FF550BF7-7E6F-4AD9-8C40-BCF698558D3C}"/>
              </a:ext>
            </a:extLst>
          </p:cNvPr>
          <p:cNvGrpSpPr/>
          <p:nvPr/>
        </p:nvGrpSpPr>
        <p:grpSpPr>
          <a:xfrm>
            <a:off x="838200" y="1690689"/>
            <a:ext cx="3493168" cy="2841540"/>
            <a:chOff x="838200" y="1690689"/>
            <a:chExt cx="3493168" cy="2841540"/>
          </a:xfrm>
        </p:grpSpPr>
        <p:sp>
          <p:nvSpPr>
            <p:cNvPr id="3" name="Stern mit 5 Zacken 2"/>
            <p:cNvSpPr/>
            <p:nvPr/>
          </p:nvSpPr>
          <p:spPr>
            <a:xfrm>
              <a:off x="838200" y="2514600"/>
              <a:ext cx="1118936" cy="1106905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" name="Stern mit 5 Zacken 3"/>
            <p:cNvSpPr/>
            <p:nvPr/>
          </p:nvSpPr>
          <p:spPr>
            <a:xfrm>
              <a:off x="2221832" y="1690689"/>
              <a:ext cx="641684" cy="60734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0" name="Stern mit 5 Zacken 9"/>
            <p:cNvSpPr/>
            <p:nvPr/>
          </p:nvSpPr>
          <p:spPr>
            <a:xfrm>
              <a:off x="2542674" y="2883902"/>
              <a:ext cx="1788694" cy="1648327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1219659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Breitbild</PresentationFormat>
  <Paragraphs>35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17</cp:revision>
  <dcterms:created xsi:type="dcterms:W3CDTF">2019-03-01T16:31:17Z</dcterms:created>
  <dcterms:modified xsi:type="dcterms:W3CDTF">2019-04-30T12:31:30Z</dcterms:modified>
</cp:coreProperties>
</file>