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11"/>
  </p:notesMasterIdLst>
  <p:sldIdLst>
    <p:sldId id="256" r:id="rId2"/>
    <p:sldId id="262" r:id="rId3"/>
    <p:sldId id="263" r:id="rId4"/>
    <p:sldId id="264" r:id="rId5"/>
    <p:sldId id="265" r:id="rId6"/>
    <p:sldId id="271" r:id="rId7"/>
    <p:sldId id="272" r:id="rId8"/>
    <p:sldId id="273" r:id="rId9"/>
    <p:sldId id="27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25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0" autoAdjust="0"/>
    <p:restoredTop sz="94859" autoAdjust="0"/>
  </p:normalViewPr>
  <p:slideViewPr>
    <p:cSldViewPr snapToGrid="0">
      <p:cViewPr varScale="1">
        <p:scale>
          <a:sx n="67" d="100"/>
          <a:sy n="67" d="100"/>
        </p:scale>
        <p:origin x="66" y="19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de-AT"/>
              <a:t>Mitarbeiter-Übersicht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Frauen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2000"/>
                  </a:schemeClr>
                </a:gs>
                <a:gs pos="100000">
                  <a:schemeClr val="accent1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Tabelle1!$A$2:$A$4</c:f>
              <c:strCache>
                <c:ptCount val="3"/>
                <c:pt idx="0">
                  <c:v>Region Ost</c:v>
                </c:pt>
                <c:pt idx="1">
                  <c:v>Region West</c:v>
                </c:pt>
                <c:pt idx="2">
                  <c:v>Zentrale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345</c:v>
                </c:pt>
                <c:pt idx="1">
                  <c:v>251</c:v>
                </c:pt>
                <c:pt idx="2">
                  <c:v>176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BA-423C-95B7-E22EE5EF96F5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Männer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Tabelle1!$A$2:$A$4</c:f>
              <c:strCache>
                <c:ptCount val="3"/>
                <c:pt idx="0">
                  <c:v>Region Ost</c:v>
                </c:pt>
                <c:pt idx="1">
                  <c:v>Region West</c:v>
                </c:pt>
                <c:pt idx="2">
                  <c:v>Zentrale</c:v>
                </c:pt>
              </c:strCache>
            </c:strRef>
          </c:cat>
          <c:val>
            <c:numRef>
              <c:f>Tabelle1!$C$2:$C$4</c:f>
              <c:numCache>
                <c:formatCode>General</c:formatCode>
                <c:ptCount val="3"/>
                <c:pt idx="0">
                  <c:v>200</c:v>
                </c:pt>
                <c:pt idx="1">
                  <c:v>389</c:v>
                </c:pt>
                <c:pt idx="2">
                  <c:v>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ABA-423C-95B7-E22EE5EF96F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15"/>
        <c:overlap val="-20"/>
        <c:axId val="186617848"/>
        <c:axId val="186617456"/>
      </c:barChart>
      <c:catAx>
        <c:axId val="1866178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86617456"/>
        <c:crosses val="autoZero"/>
        <c:auto val="1"/>
        <c:lblAlgn val="ctr"/>
        <c:lblOffset val="100"/>
        <c:noMultiLvlLbl val="0"/>
      </c:catAx>
      <c:valAx>
        <c:axId val="1866174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86617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2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B277EF-D40F-4062-8DFE-CF4FC23387BA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7CDC5-6A4D-4A76-BB20-C32ADD1064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5970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Diese Präsentation dient zur Unterstützung bei diversen</a:t>
            </a:r>
            <a:r>
              <a:rPr lang="de-AT"/>
              <a:t>, individuellen Übungsaktionen</a:t>
            </a:r>
            <a:r>
              <a:rPr lang="de-AT" baseline="0"/>
              <a:t> 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74044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95477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Verschieben Sie diese Folie ans Ende der Präsentation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494532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78296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0407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8816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34406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16406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39181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780403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6597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89022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71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1373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04726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29030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29656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08623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4537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0679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49095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17660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  <p:sp>
        <p:nvSpPr>
          <p:cNvPr id="15" name="Stern mit 5 Zacken 7">
            <a:extLst>
              <a:ext uri="{FF2B5EF4-FFF2-40B4-BE49-F238E27FC236}">
                <a16:creationId xmlns:a16="http://schemas.microsoft.com/office/drawing/2014/main" id="{3C98128F-C7D1-4087-A81B-43F73D98031D}"/>
              </a:ext>
            </a:extLst>
          </p:cNvPr>
          <p:cNvSpPr/>
          <p:nvPr userDrawn="1"/>
        </p:nvSpPr>
        <p:spPr>
          <a:xfrm>
            <a:off x="11147558" y="116632"/>
            <a:ext cx="768085" cy="576064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800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0418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Projekt</a:t>
            </a:r>
            <a:br>
              <a:rPr lang="de-DE" dirty="0"/>
            </a:br>
            <a:r>
              <a:rPr lang="de-DE" dirty="0"/>
              <a:t>Präsentation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935760" y="4474300"/>
            <a:ext cx="5114778" cy="1101248"/>
          </a:xfrm>
        </p:spPr>
        <p:txBody>
          <a:bodyPr>
            <a:normAutofit/>
          </a:bodyPr>
          <a:lstStyle/>
          <a:p>
            <a:r>
              <a:rPr lang="de-DE" sz="2400" b="1" dirty="0"/>
              <a:t>Text, Grafik und Animation</a:t>
            </a:r>
          </a:p>
          <a:p>
            <a:r>
              <a:rPr lang="de-DE" sz="2400" b="1" dirty="0"/>
              <a:t>bearbeitet von</a:t>
            </a:r>
            <a:endParaRPr lang="de-AT" sz="2400" b="1" dirty="0"/>
          </a:p>
        </p:txBody>
      </p:sp>
      <p:sp>
        <p:nvSpPr>
          <p:cNvPr id="4" name="Stern mit 5 Zacken 3"/>
          <p:cNvSpPr>
            <a:spLocks noChangeAspect="1"/>
          </p:cNvSpPr>
          <p:nvPr/>
        </p:nvSpPr>
        <p:spPr>
          <a:xfrm>
            <a:off x="1775520" y="418356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5" name="Stern mit 5 Zacken 4"/>
          <p:cNvSpPr>
            <a:spLocks noChangeAspect="1"/>
          </p:cNvSpPr>
          <p:nvPr/>
        </p:nvSpPr>
        <p:spPr>
          <a:xfrm>
            <a:off x="1775520" y="2564904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6" name="Stern mit 5 Zacken 5"/>
          <p:cNvSpPr>
            <a:spLocks noChangeAspect="1"/>
          </p:cNvSpPr>
          <p:nvPr/>
        </p:nvSpPr>
        <p:spPr>
          <a:xfrm>
            <a:off x="1775520" y="4711452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5380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Textfolie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Register Start öffnen</a:t>
            </a:r>
          </a:p>
          <a:p>
            <a:r>
              <a:rPr lang="de-AT" dirty="0"/>
              <a:t>In Gruppe Folien auf Schaltfläche Neue Folie klicken</a:t>
            </a:r>
          </a:p>
          <a:p>
            <a:r>
              <a:rPr lang="de-AT" dirty="0"/>
              <a:t>In das Titelfeld klicken und</a:t>
            </a:r>
            <a:r>
              <a:rPr lang="de-AT" baseline="0" dirty="0"/>
              <a:t> Titel vergeben</a:t>
            </a:r>
          </a:p>
          <a:p>
            <a:r>
              <a:rPr lang="de-AT" baseline="0" dirty="0"/>
              <a:t>In das Textfeld klicken, Text in Punktationen eingeben</a:t>
            </a:r>
          </a:p>
          <a:p>
            <a:r>
              <a:rPr lang="de-AT" baseline="0" dirty="0"/>
              <a:t>Jeweils mit Eingabetaste abschließen</a:t>
            </a:r>
            <a:endParaRPr lang="de-AT" dirty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8243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de-AT" dirty="0"/>
              <a:t>Textfolie in der Gliederung erstellen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Im Navigationsbereich Gliederung-Register auswählen</a:t>
            </a:r>
          </a:p>
          <a:p>
            <a:r>
              <a:rPr lang="de-AT" dirty="0"/>
              <a:t>Register Start öffnen</a:t>
            </a:r>
          </a:p>
          <a:p>
            <a:r>
              <a:rPr lang="de-AT" dirty="0"/>
              <a:t>In Gruppe Folien auf Schaltfläche Neue Folie klicken</a:t>
            </a:r>
          </a:p>
          <a:p>
            <a:r>
              <a:rPr lang="de-AT" dirty="0"/>
              <a:t>Folientitel eingeben und mit Eingabetaste abschließen</a:t>
            </a:r>
          </a:p>
          <a:p>
            <a:r>
              <a:rPr lang="de-AT" dirty="0"/>
              <a:t>Mit Tab-Taste in die Textebene wechseln</a:t>
            </a:r>
          </a:p>
          <a:p>
            <a:r>
              <a:rPr lang="de-AT" dirty="0"/>
              <a:t>Text eingeben und mit Eingabetaste abschließen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0378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Tabelle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/>
          </p:nvPr>
        </p:nvGraphicFramePr>
        <p:xfrm>
          <a:off x="1484311" y="2667000"/>
          <a:ext cx="929220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30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30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230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Frauen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Männer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Gesamt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Region 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345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Region 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251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389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Zentrale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176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Gesamt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3996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Diagramm</a:t>
            </a: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8204586"/>
              </p:ext>
            </p:extLst>
          </p:nvPr>
        </p:nvGraphicFramePr>
        <p:xfrm>
          <a:off x="1484311" y="1992763"/>
          <a:ext cx="10018712" cy="3874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3420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046467" y="2090173"/>
            <a:ext cx="6898042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de-DE" sz="9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Ende</a:t>
            </a:r>
            <a:r>
              <a:rPr lang="de-DE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</a:p>
          <a:p>
            <a:pPr algn="ctr"/>
            <a:r>
              <a:rPr lang="de-DE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der Präsentation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6034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Grafiken</a:t>
            </a:r>
            <a:endParaRPr lang="de-AT" dirty="0"/>
          </a:p>
        </p:txBody>
      </p:sp>
      <p:pic>
        <p:nvPicPr>
          <p:cNvPr id="5" name="Grafik 4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08168" y="1340768"/>
            <a:ext cx="2048256" cy="1536192"/>
          </a:xfrm>
          <a:prstGeom prst="rect">
            <a:avLst/>
          </a:prstGeom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5058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Projektarbeit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dirty="0"/>
              <a:t>Korrekturen und Ergänzungen</a:t>
            </a:r>
          </a:p>
          <a:p>
            <a:pPr lvl="1"/>
            <a:r>
              <a:rPr lang="de-DE" dirty="0"/>
              <a:t>auf Folien und im Master</a:t>
            </a:r>
          </a:p>
          <a:p>
            <a:r>
              <a:rPr lang="de-DE" dirty="0"/>
              <a:t>Ausrichtung von Grafiken</a:t>
            </a:r>
          </a:p>
          <a:p>
            <a:r>
              <a:rPr lang="de-DE" dirty="0"/>
              <a:t>Zuweisung von Animationen</a:t>
            </a:r>
          </a:p>
          <a:p>
            <a:r>
              <a:rPr lang="de-DE" dirty="0"/>
              <a:t>Bearbeitung von Tabellen und Diagrammen</a:t>
            </a:r>
          </a:p>
          <a:p>
            <a:r>
              <a:rPr lang="de-DE" dirty="0"/>
              <a:t>Ergänzung eines Organigramms</a:t>
            </a:r>
          </a:p>
          <a:p>
            <a:r>
              <a:rPr lang="de-DE" dirty="0"/>
              <a:t>Sortierung der Folien</a:t>
            </a:r>
          </a:p>
          <a:p>
            <a:pPr lvl="1"/>
            <a:r>
              <a:rPr lang="de-DE" dirty="0"/>
              <a:t>in der Foliensortierung</a:t>
            </a:r>
          </a:p>
          <a:p>
            <a:r>
              <a:rPr lang="de-DE" dirty="0"/>
              <a:t>Ausdruck der verschiedenen Ansichten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2463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Animation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84310" y="2590664"/>
            <a:ext cx="10018713" cy="3124201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</a:pPr>
            <a:r>
              <a:rPr lang="de-DE" dirty="0"/>
              <a:t>Auswahl des Objekts</a:t>
            </a:r>
          </a:p>
          <a:p>
            <a:r>
              <a:rPr lang="de-DE" dirty="0"/>
              <a:t>Register Animationen</a:t>
            </a:r>
          </a:p>
          <a:p>
            <a:pPr lvl="1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"/>
            </a:pPr>
            <a:r>
              <a:rPr lang="de-DE" dirty="0"/>
              <a:t>Gruppe Animation</a:t>
            </a:r>
          </a:p>
          <a:p>
            <a:pPr lvl="2">
              <a:buClr>
                <a:schemeClr val="accent4"/>
              </a:buClr>
              <a:buFont typeface="Courier New" panose="02070309020205020404" pitchFamily="49" charset="0"/>
              <a:buChar char="o"/>
            </a:pPr>
            <a:r>
              <a:rPr lang="de-DE" dirty="0"/>
              <a:t>Eingangseffekt</a:t>
            </a:r>
          </a:p>
          <a:p>
            <a:pPr lvl="2">
              <a:buClr>
                <a:schemeClr val="accent4"/>
              </a:buClr>
              <a:buFont typeface="Courier New" panose="02070309020205020404" pitchFamily="49" charset="0"/>
              <a:buChar char="o"/>
            </a:pPr>
            <a:r>
              <a:rPr lang="de-DE" dirty="0"/>
              <a:t>Effektoptionen</a:t>
            </a:r>
          </a:p>
          <a:p>
            <a:pPr>
              <a:spcBef>
                <a:spcPts val="1800"/>
              </a:spcBef>
            </a:pPr>
            <a:r>
              <a:rPr lang="de-DE" dirty="0"/>
              <a:t>Überblick im Animationsbereich</a:t>
            </a:r>
            <a:endParaRPr lang="de-AT" dirty="0"/>
          </a:p>
        </p:txBody>
      </p:sp>
      <p:sp>
        <p:nvSpPr>
          <p:cNvPr id="4" name="Eingekerbter Pfeil nach rechts 3"/>
          <p:cNvSpPr/>
          <p:nvPr/>
        </p:nvSpPr>
        <p:spPr>
          <a:xfrm>
            <a:off x="2207568" y="5373216"/>
            <a:ext cx="1512168" cy="9361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Eingekerbter Pfeil nach rechts 4"/>
          <p:cNvSpPr/>
          <p:nvPr/>
        </p:nvSpPr>
        <p:spPr>
          <a:xfrm flipH="1">
            <a:off x="7824192" y="5373216"/>
            <a:ext cx="1512168" cy="9361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7807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0</TotalTime>
  <Words>209</Words>
  <Application>Microsoft Office PowerPoint</Application>
  <PresentationFormat>Breitbild</PresentationFormat>
  <Paragraphs>83</Paragraphs>
  <Slides>9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5" baseType="lpstr">
      <vt:lpstr>Arial</vt:lpstr>
      <vt:lpstr>Calibri</vt:lpstr>
      <vt:lpstr>Corbel</vt:lpstr>
      <vt:lpstr>Courier New</vt:lpstr>
      <vt:lpstr>Wingdings</vt:lpstr>
      <vt:lpstr>Parallax</vt:lpstr>
      <vt:lpstr>Projekt Präsentation</vt:lpstr>
      <vt:lpstr>Textfolie</vt:lpstr>
      <vt:lpstr>Textfolie in der Gliederung erstellen</vt:lpstr>
      <vt:lpstr>Tabelle</vt:lpstr>
      <vt:lpstr>Diagramm</vt:lpstr>
      <vt:lpstr>PowerPoint-Präsentation</vt:lpstr>
      <vt:lpstr>Grafiken</vt:lpstr>
      <vt:lpstr>Projektarbeit</vt:lpstr>
      <vt:lpstr>Animation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 Präsentation</dc:title>
  <dc:creator>ALGE</dc:creator>
  <cp:lastModifiedBy>ALGE</cp:lastModifiedBy>
  <cp:revision>9</cp:revision>
  <dcterms:created xsi:type="dcterms:W3CDTF">2019-04-29T11:49:53Z</dcterms:created>
  <dcterms:modified xsi:type="dcterms:W3CDTF">2019-04-29T16:02:06Z</dcterms:modified>
</cp:coreProperties>
</file>