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35" autoAdjust="0"/>
    <p:restoredTop sz="94660"/>
  </p:normalViewPr>
  <p:slideViewPr>
    <p:cSldViewPr snapToGrid="0">
      <p:cViewPr varScale="1">
        <p:scale>
          <a:sx n="56" d="100"/>
          <a:sy n="56" d="100"/>
        </p:scale>
        <p:origin x="7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4219979" y="894525"/>
          <a:ext cx="1921203" cy="409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896"/>
              </a:lnTo>
              <a:lnTo>
                <a:pt x="1921203" y="278896"/>
              </a:lnTo>
              <a:lnTo>
                <a:pt x="1921203" y="40925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4219979" y="2197343"/>
          <a:ext cx="859946" cy="409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896"/>
              </a:lnTo>
              <a:lnTo>
                <a:pt x="859946" y="278896"/>
              </a:lnTo>
              <a:lnTo>
                <a:pt x="859946" y="409256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3360033" y="2197343"/>
          <a:ext cx="859946" cy="409256"/>
        </a:xfrm>
        <a:custGeom>
          <a:avLst/>
          <a:gdLst/>
          <a:ahLst/>
          <a:cxnLst/>
          <a:rect l="0" t="0" r="0" b="0"/>
          <a:pathLst>
            <a:path>
              <a:moveTo>
                <a:pt x="859946" y="0"/>
              </a:moveTo>
              <a:lnTo>
                <a:pt x="859946" y="278896"/>
              </a:lnTo>
              <a:lnTo>
                <a:pt x="0" y="278896"/>
              </a:lnTo>
              <a:lnTo>
                <a:pt x="0" y="409256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4174259" y="894525"/>
          <a:ext cx="91440" cy="409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25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298775" y="894525"/>
          <a:ext cx="1921203" cy="409256"/>
        </a:xfrm>
        <a:custGeom>
          <a:avLst/>
          <a:gdLst/>
          <a:ahLst/>
          <a:cxnLst/>
          <a:rect l="0" t="0" r="0" b="0"/>
          <a:pathLst>
            <a:path>
              <a:moveTo>
                <a:pt x="1921203" y="0"/>
              </a:moveTo>
              <a:lnTo>
                <a:pt x="1921203" y="278896"/>
              </a:lnTo>
              <a:lnTo>
                <a:pt x="0" y="278896"/>
              </a:lnTo>
              <a:lnTo>
                <a:pt x="0" y="409256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222496" y="963"/>
          <a:ext cx="1994965" cy="8935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3378850" y="149499"/>
          <a:ext cx="1994965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Gerhard Fleischhacker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Geschäftsführer</a:t>
          </a:r>
        </a:p>
      </dsp:txBody>
      <dsp:txXfrm>
        <a:off x="3405022" y="175671"/>
        <a:ext cx="1942621" cy="841218"/>
      </dsp:txXfrm>
    </dsp:sp>
    <dsp:sp modelId="{F7A506FF-B9AD-48DA-A50A-41796CF3916A}">
      <dsp:nvSpPr>
        <dsp:cNvPr id="0" name=""/>
        <dsp:cNvSpPr/>
      </dsp:nvSpPr>
      <dsp:spPr>
        <a:xfrm>
          <a:off x="1595183" y="1303781"/>
          <a:ext cx="1407184" cy="8935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1751536" y="1452317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Lukas Bauer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Organisation</a:t>
          </a:r>
        </a:p>
      </dsp:txBody>
      <dsp:txXfrm>
        <a:off x="1777708" y="1478489"/>
        <a:ext cx="1354840" cy="841218"/>
      </dsp:txXfrm>
    </dsp:sp>
    <dsp:sp modelId="{1CA237AD-0645-4DE6-AE84-D4EB3E9E3086}">
      <dsp:nvSpPr>
        <dsp:cNvPr id="0" name=""/>
        <dsp:cNvSpPr/>
      </dsp:nvSpPr>
      <dsp:spPr>
        <a:xfrm>
          <a:off x="3315075" y="1303781"/>
          <a:ext cx="1809807" cy="8935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3471428" y="1452317"/>
          <a:ext cx="1809807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Brigitte </a:t>
          </a:r>
          <a:r>
            <a:rPr lang="de-DE" sz="1500" kern="1200" dirty="0" err="1"/>
            <a:t>Breitfuß</a:t>
          </a:r>
          <a:endParaRPr lang="de-DE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Marketing</a:t>
          </a:r>
        </a:p>
      </dsp:txBody>
      <dsp:txXfrm>
        <a:off x="3497600" y="1478489"/>
        <a:ext cx="1757463" cy="841218"/>
      </dsp:txXfrm>
    </dsp:sp>
    <dsp:sp modelId="{339D0946-1B30-4B61-9FE4-CD1F237F1B14}">
      <dsp:nvSpPr>
        <dsp:cNvPr id="0" name=""/>
        <dsp:cNvSpPr/>
      </dsp:nvSpPr>
      <dsp:spPr>
        <a:xfrm>
          <a:off x="2656440" y="2606599"/>
          <a:ext cx="1407184" cy="893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2812794" y="2755135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Dieter Dorfer</a:t>
          </a:r>
        </a:p>
      </dsp:txBody>
      <dsp:txXfrm>
        <a:off x="2838966" y="2781307"/>
        <a:ext cx="1354840" cy="841218"/>
      </dsp:txXfrm>
    </dsp:sp>
    <dsp:sp modelId="{0316F692-79E0-457E-8E5A-9B50FEDE01BB}">
      <dsp:nvSpPr>
        <dsp:cNvPr id="0" name=""/>
        <dsp:cNvSpPr/>
      </dsp:nvSpPr>
      <dsp:spPr>
        <a:xfrm>
          <a:off x="4376332" y="2606599"/>
          <a:ext cx="1407184" cy="8935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4532686" y="2755135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Ilona </a:t>
          </a:r>
          <a:r>
            <a:rPr lang="de-DE" sz="1500" kern="1200" dirty="0" err="1"/>
            <a:t>Görkan</a:t>
          </a:r>
          <a:endParaRPr lang="de-DE" sz="1500" kern="1200" dirty="0"/>
        </a:p>
      </dsp:txBody>
      <dsp:txXfrm>
        <a:off x="4558858" y="2781307"/>
        <a:ext cx="1354840" cy="841218"/>
      </dsp:txXfrm>
    </dsp:sp>
    <dsp:sp modelId="{87616A48-2E02-4D3D-B328-7F25DF880298}">
      <dsp:nvSpPr>
        <dsp:cNvPr id="0" name=""/>
        <dsp:cNvSpPr/>
      </dsp:nvSpPr>
      <dsp:spPr>
        <a:xfrm>
          <a:off x="5437590" y="1303781"/>
          <a:ext cx="1407184" cy="89356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5593944" y="1452317"/>
          <a:ext cx="1407184" cy="893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Andrea Ölmez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Buchhaltung</a:t>
          </a:r>
        </a:p>
      </dsp:txBody>
      <dsp:txXfrm>
        <a:off x="5620116" y="1478489"/>
        <a:ext cx="1354840" cy="841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9FD9E-7415-4127-9E38-4E7CEDC971E2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DF192-1E47-446E-A270-DECC1EF1191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1752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48909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176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12204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9176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79050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07044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116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Diese Folie wurde aus einer anderen Präsentation kopiert.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329212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8DF192-1E47-446E-A270-DECC1EF11916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635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30249-5649-4F88-A1D2-2D476C3D7D0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05239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CA90F-1FC4-45B2-8FCB-EC2FB832405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4101167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3DE1-D8E2-4625-854E-7A2647F7774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4505654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2217-3C8A-4BEB-A0AE-FDCD72E9E35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48911181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958AB-67BB-4BC2-8BB8-7D66D366A1B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728785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B684F-9730-4EE6-A238-22484C64790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8894075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0F286-A8C0-4BFE-9BB9-DAC7852C317F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2563074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6B22-948A-4344-BEA4-7E233DBFE1B3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6077018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54476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sz="1800" dirty="0"/>
          </a:p>
        </p:txBody>
      </p:sp>
      <p:cxnSp>
        <p:nvCxnSpPr>
          <p:cNvPr id="12" name="Gerader Verbinde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6711" y="443128"/>
            <a:ext cx="4438526" cy="641350"/>
          </a:xfrm>
        </p:spPr>
        <p:txBody>
          <a:bodyPr rtlCol="0" anchor="b"/>
          <a:lstStyle>
            <a:lvl1pPr marL="0" indent="0" algn="l" rtl="0">
              <a:buNone/>
              <a:defRPr sz="24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 dirty="0"/>
              <a:t>Textmasterformat durch Klicken bearbeiten</a:t>
            </a:r>
          </a:p>
        </p:txBody>
      </p:sp>
      <p:sp>
        <p:nvSpPr>
          <p:cNvPr id="1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>
            <a:lvl1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 rtl="0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Textmasterformat durch Klicken bearbeiten</a:t>
            </a:r>
          </a:p>
          <a:p>
            <a:pPr marL="0" lvl="1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Zweite Ebene</a:t>
            </a:r>
          </a:p>
          <a:p>
            <a:pPr marL="0" lvl="2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Dritte Ebene</a:t>
            </a:r>
          </a:p>
          <a:p>
            <a:pPr marL="0" lvl="3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Vierte Ebene</a:t>
            </a:r>
          </a:p>
          <a:p>
            <a:pPr marL="0" lvl="4" indent="0" rtl="0">
              <a:lnSpc>
                <a:spcPct val="150000"/>
              </a:lnSpc>
              <a:spcAft>
                <a:spcPts val="1200"/>
              </a:spcAft>
              <a:buNone/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51638477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939F-EBB1-4CB7-A9C6-57879FE3CE6D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6875604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D783-FE88-4B60-9DC9-C366291678B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935481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2753-F63A-4E66-B7C7-C86D200ABAE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5405866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145EB-263C-4318-A1E1-2EF94A1C38B7}" type="datetime1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8689576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D0084-3749-4422-9E9E-CC11DA99EAC0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5216074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10548561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9766-1030-4107-B771-0CE12863C0C2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50954322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C0037-FF4F-4686-86DA-17E8EE26F85E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4840178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2FF9B-6A97-41BE-BEC5-7A2BB5D7B1C0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2019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39E0DADE-A29F-40D9-A663-DF2B9A1201C5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18" name="Band nach oben 7">
            <a:extLst>
              <a:ext uri="{FF2B5EF4-FFF2-40B4-BE49-F238E27FC236}">
                <a16:creationId xmlns:a16="http://schemas.microsoft.com/office/drawing/2014/main" id="{419B1D62-4607-4182-9422-7D4ABE507190}"/>
              </a:ext>
            </a:extLst>
          </p:cNvPr>
          <p:cNvSpPr/>
          <p:nvPr userDrawn="1"/>
        </p:nvSpPr>
        <p:spPr>
          <a:xfrm>
            <a:off x="10085500" y="820000"/>
            <a:ext cx="1800000" cy="900000"/>
          </a:xfrm>
          <a:prstGeom prst="ribbon2">
            <a:avLst/>
          </a:prstGeom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Huber</a:t>
            </a:r>
          </a:p>
        </p:txBody>
      </p:sp>
    </p:spTree>
    <p:extLst>
      <p:ext uri="{BB962C8B-B14F-4D97-AF65-F5344CB8AC3E}">
        <p14:creationId xmlns:p14="http://schemas.microsoft.com/office/powerpoint/2010/main" val="1076790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de/apple-obst-rot-buntstifte-gezogen-1485458/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CA43368-B892-4949-94B4-C20C784B3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AF1D-5773-4D91-9953-CA07A3B9DD71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19ACE35-ADCA-4D0D-8452-9AE3AAF17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FDE3615-D445-4E40-82BF-F5739C45F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10</a:t>
            </a:fld>
            <a:endParaRPr lang="de-AT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8466DA6-569C-4824-A5F0-D7C2A77F2029}"/>
              </a:ext>
            </a:extLst>
          </p:cNvPr>
          <p:cNvSpPr/>
          <p:nvPr/>
        </p:nvSpPr>
        <p:spPr>
          <a:xfrm rot="20369573">
            <a:off x="1000895" y="2529185"/>
            <a:ext cx="85169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7200" b="1" cap="none" spc="0" dirty="0">
                <a:ln/>
                <a:solidFill>
                  <a:schemeClr val="accent3"/>
                </a:solidFill>
                <a:effectLst/>
                <a:latin typeface="Broadway" panose="04040905080B02020502" pitchFamily="82" charset="0"/>
              </a:rPr>
              <a:t>Fortsetzung folgt</a:t>
            </a:r>
          </a:p>
        </p:txBody>
      </p:sp>
    </p:spTree>
    <p:extLst>
      <p:ext uri="{BB962C8B-B14F-4D97-AF65-F5344CB8AC3E}">
        <p14:creationId xmlns:p14="http://schemas.microsoft.com/office/powerpoint/2010/main" val="2933360010"/>
      </p:ext>
    </p:extLst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2</a:t>
            </a:fld>
            <a:endParaRPr lang="de-AT"/>
          </a:p>
        </p:txBody>
      </p:sp>
      <p:pic>
        <p:nvPicPr>
          <p:cNvPr id="8" name="Grafik 7" descr="Ein Bild, das Himmel, draußen, Gras, Gebäude enthält.&#10;&#10;Automatisch generierte Beschreibung">
            <a:extLst>
              <a:ext uri="{FF2B5EF4-FFF2-40B4-BE49-F238E27FC236}">
                <a16:creationId xmlns:a16="http://schemas.microsoft.com/office/drawing/2014/main" id="{F560DDE0-5F70-49EC-8AFE-E121899FA1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33" y="2169000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5140590"/>
              </p:ext>
            </p:extLst>
          </p:nvPr>
        </p:nvGraphicFramePr>
        <p:xfrm>
          <a:off x="677863" y="2160589"/>
          <a:ext cx="8596312" cy="3649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70FCDB1-846F-47C2-B885-89581D9D4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4651B-63E3-433C-ADE7-A164C128DE77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8DD4A-6BBA-4988-8F61-D6B934903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673668-B131-40F5-BE78-4BFA7DAF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524F77-53E8-43F8-8A5E-4635BDE2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708A7-EC46-4F8E-AB07-77351E11A08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C01D1-D9B6-45A7-AC88-29289FDD8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9040FD-AFCD-4E91-97D4-AB037033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143FC33-A4E1-456D-8A49-F040774F2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46848-4B02-4EF9-967E-3BB985935331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3234B1-0E85-4A8D-9152-1ABA1A301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3E100D-D696-4FAD-B73E-ED68E66CE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8587F31-2B4F-495B-B65B-0BDEC2395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01874-03D1-492B-8FB6-EC31D55C4A59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323B7B-65D1-4CB3-B543-AE7F4D689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4946C09-DF23-4CBF-9363-8EA837AA1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Stern mit 5 Zacken 3"/>
          <p:cNvSpPr/>
          <p:nvPr/>
        </p:nvSpPr>
        <p:spPr>
          <a:xfrm>
            <a:off x="1397668" y="3068052"/>
            <a:ext cx="641684" cy="607344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Stern mit 5 Zacken 9"/>
          <p:cNvSpPr/>
          <p:nvPr/>
        </p:nvSpPr>
        <p:spPr>
          <a:xfrm>
            <a:off x="2542674" y="288390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387B98F-BFAF-4E90-8EA2-9B64762F5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69DF-17CA-4C2B-BCF0-D41D8C08D7F0}" type="datetime1">
              <a:rPr lang="de-AT" smtClean="0"/>
              <a:t>30.04.2019</a:t>
            </a:fld>
            <a:endParaRPr lang="de-AT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4EDC1D92-F23B-4AC7-8836-33E8A73E6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443A9391-391D-4663-9DBC-6E85EF793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303" y="4065070"/>
            <a:ext cx="4916541" cy="2437241"/>
          </a:xfrm>
          <a:prstGeom prst="rect">
            <a:avLst/>
          </a:prstGeom>
        </p:spPr>
      </p:pic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>
          <a:xfrm>
            <a:off x="516709" y="443128"/>
            <a:ext cx="9000000" cy="641350"/>
          </a:xfrm>
        </p:spPr>
        <p:txBody>
          <a:bodyPr rtlCol="0">
            <a:noAutofit/>
          </a:bodyPr>
          <a:lstStyle/>
          <a:p>
            <a:pPr lvl="0" rtl="0"/>
            <a:r>
              <a:rPr lang="de-DE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 "Sie wünschen" sind Sie sofort ein Experte</a:t>
            </a:r>
          </a:p>
        </p:txBody>
      </p:sp>
      <p:grpSp>
        <p:nvGrpSpPr>
          <p:cNvPr id="4" name="Gruppe 3"/>
          <p:cNvGrpSpPr/>
          <p:nvPr/>
        </p:nvGrpSpPr>
        <p:grpSpPr>
          <a:xfrm>
            <a:off x="558723" y="2638502"/>
            <a:ext cx="558179" cy="409838"/>
            <a:chOff x="6953426" y="711274"/>
            <a:chExt cx="558179" cy="409838"/>
          </a:xfrm>
        </p:grpSpPr>
        <p:sp>
          <p:nvSpPr>
            <p:cNvPr id="2" name="Ellipse 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" name="Textfeld 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Inhaltsplatzhalter 17"/>
          <p:cNvSpPr txBox="1">
            <a:spLocks/>
          </p:cNvSpPr>
          <p:nvPr/>
        </p:nvSpPr>
        <p:spPr>
          <a:xfrm>
            <a:off x="1066039" y="2678694"/>
            <a:ext cx="3628509" cy="467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auf der rechten Seite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das Bild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19" name="Gruppe 18"/>
          <p:cNvGrpSpPr/>
          <p:nvPr/>
        </p:nvGrpSpPr>
        <p:grpSpPr>
          <a:xfrm>
            <a:off x="558723" y="3312993"/>
            <a:ext cx="558179" cy="409838"/>
            <a:chOff x="6953426" y="711274"/>
            <a:chExt cx="558179" cy="409838"/>
          </a:xfrm>
        </p:grpSpPr>
        <p:sp>
          <p:nvSpPr>
            <p:cNvPr id="20" name="Ellipse 19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21" name="Textfeld 20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Inhaltsplatzhalter 17"/>
          <p:cNvSpPr txBox="1">
            <a:spLocks/>
          </p:cNvSpPr>
          <p:nvPr/>
        </p:nvSpPr>
        <p:spPr>
          <a:xfrm>
            <a:off x="1066039" y="3353185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Geben Sie im Feld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Sie wünschen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Animation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ein, und wählen Sie dann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Animation hinzufügen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aus.</a:t>
            </a:r>
          </a:p>
        </p:txBody>
      </p:sp>
      <p:grpSp>
        <p:nvGrpSpPr>
          <p:cNvPr id="31" name="Gruppe 30"/>
          <p:cNvGrpSpPr/>
          <p:nvPr/>
        </p:nvGrpSpPr>
        <p:grpSpPr>
          <a:xfrm>
            <a:off x="557319" y="4263506"/>
            <a:ext cx="558179" cy="409838"/>
            <a:chOff x="6953426" y="711274"/>
            <a:chExt cx="558179" cy="409838"/>
          </a:xfrm>
        </p:grpSpPr>
        <p:sp>
          <p:nvSpPr>
            <p:cNvPr id="32" name="Ellipse 31"/>
            <p:cNvSpPr/>
            <p:nvPr/>
          </p:nvSpPr>
          <p:spPr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p:sp>
          <p:nvSpPr>
            <p:cNvPr id="33" name="Textfeld 32"/>
            <p:cNvSpPr txBox="1">
              <a:spLocks noChangeAspect="1"/>
            </p:cNvSpPr>
            <p:nvPr/>
          </p:nvSpPr>
          <p:spPr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Inhaltsplatzhalter 17"/>
          <p:cNvSpPr txBox="1">
            <a:spLocks/>
          </p:cNvSpPr>
          <p:nvPr/>
        </p:nvSpPr>
        <p:spPr>
          <a:xfrm>
            <a:off x="1064636" y="4303697"/>
            <a:ext cx="2134038" cy="1601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512763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Wählen Sie einen Animationseffekt aus, wie etwa 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Zoom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 und sehen Sie,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was passiert.</a:t>
            </a:r>
          </a:p>
        </p:txBody>
      </p:sp>
      <p:sp>
        <p:nvSpPr>
          <p:cNvPr id="38" name="Inhaltsplatzhalter 17"/>
          <p:cNvSpPr txBox="1">
            <a:spLocks/>
          </p:cNvSpPr>
          <p:nvPr/>
        </p:nvSpPr>
        <p:spPr>
          <a:xfrm>
            <a:off x="541609" y="1296100"/>
            <a:ext cx="5338165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Über das Feld "Sie wünschen" finden Sie bei Bedarf den passenden Befehl, 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wodurch Sie Zeit sparen und sich auf Ihre Arbeit konzentrieren können.</a:t>
            </a: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b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Probieren Sie es aus:</a:t>
            </a:r>
          </a:p>
        </p:txBody>
      </p:sp>
      <p:pic>
        <p:nvPicPr>
          <p:cNvPr id="23" name="Bild 22"/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12741" y="1646170"/>
            <a:ext cx="2775459" cy="4531804"/>
          </a:xfrm>
          <a:prstGeom prst="rect">
            <a:avLst/>
          </a:prstGeom>
        </p:spPr>
      </p:pic>
      <p:sp>
        <p:nvSpPr>
          <p:cNvPr id="25" name="Textfeld 16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931410" algn="l"/>
              </a:tabLst>
              <a:defRPr/>
            </a:pPr>
            <a:r>
              <a:rPr kumimoji="0" lang="de-DE" sz="1200" b="1" i="0" u="none" strike="noStrike" kern="1000" cap="none" spc="100" normalizeH="0" baseline="0" noProof="0" dirty="0">
                <a:ln>
                  <a:noFill/>
                </a:ln>
                <a:solidFill>
                  <a:srgbClr val="D24726"/>
                </a:solidFill>
                <a:effectLst/>
                <a:uLnTx/>
                <a:uFillTx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MICH AUSWÄHLEN</a:t>
            </a:r>
            <a:endParaRPr kumimoji="0" lang="de-DE" sz="1200" b="1" i="0" u="none" strike="noStrike" kern="1400" cap="none" spc="0" normalizeH="0" baseline="0" noProof="0" dirty="0">
              <a:ln>
                <a:noFill/>
              </a:ln>
              <a:solidFill>
                <a:srgbClr val="D24726"/>
              </a:solidFill>
              <a:effectLst/>
              <a:uLnTx/>
              <a:uFillTx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587" y="3410945"/>
            <a:ext cx="2106152" cy="2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0762"/>
      </p:ext>
    </p:extLst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49EA00-8AC0-457F-84B7-52738AE80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481CB-AD30-44A2-A548-095B4C009EA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86CA6-B86A-437B-8AC3-C8B505F41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2019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B11773-652C-439D-942C-907D5C64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2417769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196</Words>
  <Application>Microsoft Office PowerPoint</Application>
  <PresentationFormat>Breitbild</PresentationFormat>
  <Paragraphs>85</Paragraphs>
  <Slides>10</Slides>
  <Notes>9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22" baseType="lpstr">
      <vt:lpstr>Arial</vt:lpstr>
      <vt:lpstr>Bell MT</vt:lpstr>
      <vt:lpstr>Britannic Bold</vt:lpstr>
      <vt:lpstr>Broadway</vt:lpstr>
      <vt:lpstr>Calibri</vt:lpstr>
      <vt:lpstr>Segoe UI</vt:lpstr>
      <vt:lpstr>Segoe UI Light</vt:lpstr>
      <vt:lpstr>Segoe UI Semibold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PowerPoint-Präsentation</vt:lpstr>
      <vt:lpstr>Aufzählung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27</cp:revision>
  <dcterms:created xsi:type="dcterms:W3CDTF">2019-03-01T16:31:17Z</dcterms:created>
  <dcterms:modified xsi:type="dcterms:W3CDTF">2019-04-30T12:35:51Z</dcterms:modified>
</cp:coreProperties>
</file>