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1" autoAdjust="0"/>
    <p:restoredTop sz="94660"/>
  </p:normalViewPr>
  <p:slideViewPr>
    <p:cSldViewPr snapToGrid="0">
      <p:cViewPr>
        <p:scale>
          <a:sx n="50" d="100"/>
          <a:sy n="50" d="100"/>
        </p:scale>
        <p:origin x="140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/>
            <a:t>Brigitte </a:t>
          </a:r>
          <a:r>
            <a:rPr lang="de-DE" dirty="0" err="1"/>
            <a:t>Breitfuß</a:t>
          </a:r>
          <a:endParaRPr lang="de-DE" dirty="0"/>
        </a:p>
        <a:p>
          <a:r>
            <a:rPr lang="de-DE" dirty="0"/>
            <a:t>Marketing</a:t>
          </a:r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/>
            <a:t>Dieter Dorfer</a:t>
          </a:r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/>
            <a:t>Ilona </a:t>
          </a:r>
          <a:r>
            <a:rPr lang="de-DE" dirty="0" err="1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5164607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290211" y="332464"/>
              </a:lnTo>
              <a:lnTo>
                <a:pt x="2290211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5164607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874395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2290211" y="0"/>
              </a:moveTo>
              <a:lnTo>
                <a:pt x="2290211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975537" y="1489"/>
          <a:ext cx="2378140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4161922" y="178554"/>
          <a:ext cx="237814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Gerhard Fleischhacker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Geschäftsführer</a:t>
          </a:r>
        </a:p>
      </dsp:txBody>
      <dsp:txXfrm>
        <a:off x="4193120" y="209752"/>
        <a:ext cx="2315744" cy="1002793"/>
      </dsp:txXfrm>
    </dsp:sp>
    <dsp:sp modelId="{F7A506FF-B9AD-48DA-A50A-41796CF3916A}">
      <dsp:nvSpPr>
        <dsp:cNvPr id="0" name=""/>
        <dsp:cNvSpPr/>
      </dsp:nvSpPr>
      <dsp:spPr>
        <a:xfrm>
          <a:off x="2035663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2222048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Lukas Bauer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Organisation</a:t>
          </a:r>
        </a:p>
      </dsp:txBody>
      <dsp:txXfrm>
        <a:off x="2253246" y="1762804"/>
        <a:ext cx="1615068" cy="1002793"/>
      </dsp:txXfrm>
    </dsp:sp>
    <dsp:sp modelId="{1CA237AD-0645-4DE6-AE84-D4EB3E9E3086}">
      <dsp:nvSpPr>
        <dsp:cNvPr id="0" name=""/>
        <dsp:cNvSpPr/>
      </dsp:nvSpPr>
      <dsp:spPr>
        <a:xfrm>
          <a:off x="4085897" y="1554541"/>
          <a:ext cx="2157420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4272282" y="1731606"/>
          <a:ext cx="215742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Brigitte </a:t>
          </a:r>
          <a:r>
            <a:rPr lang="de-DE" sz="1800" kern="1200" dirty="0" err="1"/>
            <a:t>Breitfuß</a:t>
          </a:r>
          <a:endParaRPr lang="de-DE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Marketing</a:t>
          </a:r>
        </a:p>
      </dsp:txBody>
      <dsp:txXfrm>
        <a:off x="4303480" y="1762804"/>
        <a:ext cx="2095024" cy="1002793"/>
      </dsp:txXfrm>
    </dsp:sp>
    <dsp:sp modelId="{339D0946-1B30-4B61-9FE4-CD1F237F1B14}">
      <dsp:nvSpPr>
        <dsp:cNvPr id="0" name=""/>
        <dsp:cNvSpPr/>
      </dsp:nvSpPr>
      <dsp:spPr>
        <a:xfrm>
          <a:off x="3300758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3487143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Dieter Dorfer</a:t>
          </a:r>
        </a:p>
      </dsp:txBody>
      <dsp:txXfrm>
        <a:off x="3518341" y="3315857"/>
        <a:ext cx="1615068" cy="1002793"/>
      </dsp:txXfrm>
    </dsp:sp>
    <dsp:sp modelId="{0316F692-79E0-457E-8E5A-9B50FEDE01BB}">
      <dsp:nvSpPr>
        <dsp:cNvPr id="0" name=""/>
        <dsp:cNvSpPr/>
      </dsp:nvSpPr>
      <dsp:spPr>
        <a:xfrm>
          <a:off x="5350992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5537377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Ilona </a:t>
          </a:r>
          <a:r>
            <a:rPr lang="de-DE" sz="1800" kern="1200" dirty="0" err="1"/>
            <a:t>Görkan</a:t>
          </a:r>
          <a:endParaRPr lang="de-DE" sz="1800" kern="1200" dirty="0"/>
        </a:p>
      </dsp:txBody>
      <dsp:txXfrm>
        <a:off x="5568575" y="3315857"/>
        <a:ext cx="1615068" cy="1002793"/>
      </dsp:txXfrm>
    </dsp:sp>
    <dsp:sp modelId="{87616A48-2E02-4D3D-B328-7F25DF880298}">
      <dsp:nvSpPr>
        <dsp:cNvPr id="0" name=""/>
        <dsp:cNvSpPr/>
      </dsp:nvSpPr>
      <dsp:spPr>
        <a:xfrm>
          <a:off x="6616087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6802472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Andrea Ölmez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Buchhaltung</a:t>
          </a:r>
        </a:p>
      </dsp:txBody>
      <dsp:txXfrm>
        <a:off x="6833670" y="1762804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0C5341-1E45-43DF-9056-8AE24BE4D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54CC707-11DE-4CF5-A6F4-4BB3114C9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A149FD-E339-4F1E-B4ED-31C07334B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02.03.2019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D1A990-AF04-430F-A46D-DCBC169A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D4E579-B658-4577-A15B-B6CDAA04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569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3615C-D9C5-41A7-B32F-ED5EC8764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F8ABDF-7CB8-42F8-823E-171156242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ED97C4-6AF5-43DE-8EED-90224AC1E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02.03.2019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DCC953-A109-4AAE-A92B-19DB43176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D468AD-70A9-477E-AEF8-137139A32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50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451932C-E998-423D-A8A9-DECAABC2C5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362EE55-FB6F-4A6D-9F12-7860954F0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11A95A-5387-44FA-A33C-3C80A93A4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02.03.2019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5AB78B-FB1E-4FF0-BE0E-11ADCF4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9391-19B8-43DF-94C8-8D05888E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93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AAECD-BDBA-41F1-952B-DA8B8D01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557A23-4160-4F0B-B8B5-5F68A5FA9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B1AAF6-CCE3-4596-9DAF-CA486F2C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02.03.2019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4FAC78-2A7E-4699-81B4-8DAE7E5D4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EFF716-3A9D-4F13-A37C-0E63CD91C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97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68C598-F6EE-4E43-A2A5-EFDFE63F2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87C4DA-73E4-46BC-B2ED-4DFBB2ABF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098BA2-6B0B-4B87-93A7-15DAC381D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02.03.2019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081914-5032-455F-BAB2-30CCC362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D2D701-12B3-434F-86DB-2F710543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79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4874F7-EEC2-492C-85DE-36B747F5C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65EFDE-C5FE-4BD0-85D6-D82861EE0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57583A-C575-4989-B035-2395A18D5A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74078E-FF8A-4733-A7A0-9D26BBF70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02.03.2019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F03F4E-2703-4413-9CB7-26E2FF49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340352-1EE3-441F-903F-F7E55887B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98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8BF3B7-4CD1-45D4-9F64-F0FE4678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BA0A79-C9D6-4780-991D-C488960BB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29BF2E-A4BB-4050-9AFA-088014658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764696-9165-4E86-BAF5-C5B1949E96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6F4A070-3D80-437B-9D7E-46FD588AE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63C2D1-050D-4934-883A-938532D1A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02.03.2019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896BC11-1E16-4956-BEE6-E34E59DA7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F7B743-FD79-4381-8EE0-4B46B06C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040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76DE9-02F4-42DB-B5A4-501CF1902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50BC61B-6BDB-45C5-8150-ED44C016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02.03.2019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9A178A7-F197-467B-ACD3-9E8116A0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0A94FC-587B-4FD1-A9A4-6B0C228E2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22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9840BB0-0099-4957-839C-C2CD011AA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02.03.2019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767947-E475-4437-AD9C-B179CA5C9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ED8337-BCF3-45DC-ABF5-7C96A88B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112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4924E2-722A-4924-BCAD-3DC8DED4D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0227A9-58D0-4157-93A3-A55EA4430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9CDE6EB-E738-4FD4-824E-DC6CCEDA6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3F078F-9A37-492C-9177-B0805A605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02.03.2019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9D49B9-FD7B-494C-A388-C2FCCED1F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00C1F2-BC49-4092-BB5B-E6B336C43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3720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534B6F-F1D5-405E-A884-D17A9390D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27BB294-19A2-45C4-997E-164B4B89A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9FE1655-6355-4E83-A8AB-5ACF9D85D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1B6DF3-7D8C-42EA-8C45-D991F0D1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02.03.2019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07E5F5-9A14-474F-AEAF-28F498E0C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05890C-CA31-44B8-BE9D-DEECF600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502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7CB7464-0180-4D69-B8DF-42A0ED31C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4AADA4-E4FA-4E80-AF47-A3141D9F9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A0A9E3-E77B-4210-9C1E-D7DB32483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0B6C5-7BCB-4779-B20D-AD9F8D96A13C}" type="datetimeFigureOut">
              <a:rPr lang="de-AT" smtClean="0"/>
              <a:t>02.03.2019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D0FEA-F35A-4C8B-91E9-1255AC7A54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A364BC-C0D3-4551-87A1-B0A139428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807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pixabay.com/de/apple-obst-rot-buntstifte-gezogen-1485458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0605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2261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Tabelle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Vormittag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Nachmittag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Abend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31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5210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2418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Onlinegrafiken einfügen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1" y="2234757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/>
              <a:t>Apfel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pic>
        <p:nvPicPr>
          <p:cNvPr id="10" name="Grafik 9" descr="Ein Bild, das rot, drinnen, Obst, sitzend enthält.&#10;&#10;Automatisch generierte Beschreibung">
            <a:extLst>
              <a:ext uri="{FF2B5EF4-FFF2-40B4-BE49-F238E27FC236}">
                <a16:creationId xmlns:a16="http://schemas.microsoft.com/office/drawing/2014/main" id="{F0678D4A-368C-4CE3-8326-8FE8E6BE69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276965" y="3253751"/>
            <a:ext cx="1799302" cy="179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549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Breitbild</PresentationFormat>
  <Paragraphs>32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  <vt:lpstr>DIAGRAMM</vt:lpstr>
      <vt:lpstr>Onlinegrafiken einfügen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11</cp:revision>
  <dcterms:created xsi:type="dcterms:W3CDTF">2019-03-01T16:31:17Z</dcterms:created>
  <dcterms:modified xsi:type="dcterms:W3CDTF">2019-03-02T12:20:43Z</dcterms:modified>
</cp:coreProperties>
</file>