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7"/>
  </p:notesMasterIdLst>
  <p:sldIdLst>
    <p:sldId id="256" r:id="rId2"/>
    <p:sldId id="257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10" autoAdjust="0"/>
    <p:restoredTop sz="94671" autoAdjust="0"/>
  </p:normalViewPr>
  <p:slideViewPr>
    <p:cSldViewPr>
      <p:cViewPr varScale="1">
        <p:scale>
          <a:sx n="56" d="100"/>
          <a:sy n="56" d="100"/>
        </p:scale>
        <p:origin x="55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0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CE6D9-77B8-4138-A393-76C98AEFEDA9}" type="datetimeFigureOut">
              <a:rPr lang="de-AT" smtClean="0"/>
              <a:pPr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A7AB3-CA00-49A9-BEA4-F4365993D8D6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042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458053" y="4920076"/>
            <a:ext cx="152078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2503" y="5072021"/>
            <a:ext cx="1171888" cy="1356442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68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739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85824" y="5210523"/>
            <a:ext cx="1154151" cy="1090789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86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8653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8854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370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7840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55260" y="5159003"/>
            <a:ext cx="1154151" cy="1090789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9110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55260" y="5213706"/>
            <a:ext cx="1154151" cy="1090789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26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1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30.04.2019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Stern mit 5 Zacken 7"/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9" name="Rectangle 9"/>
          <p:cNvSpPr/>
          <p:nvPr userDrawn="1"/>
        </p:nvSpPr>
        <p:spPr>
          <a:xfrm>
            <a:off x="10458053" y="4920076"/>
            <a:ext cx="152078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41371" y="5200101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508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5" r:id="rId8"/>
    <p:sldLayoutId id="214748379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</a:t>
            </a:r>
            <a:endParaRPr lang="de-AT" sz="2400" b="1" dirty="0"/>
          </a:p>
        </p:txBody>
      </p:sp>
      <p:sp>
        <p:nvSpPr>
          <p:cNvPr id="4" name="Stern mit 5 Zacken 3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Stern mit 5 Zacken 4"/>
          <p:cNvSpPr>
            <a:spLocks noChangeAspect="1"/>
          </p:cNvSpPr>
          <p:nvPr/>
        </p:nvSpPr>
        <p:spPr>
          <a:xfrm>
            <a:off x="1775520" y="2564904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Stern mit 5 Zacken 5"/>
          <p:cNvSpPr>
            <a:spLocks noChangeAspect="1"/>
          </p:cNvSpPr>
          <p:nvPr/>
        </p:nvSpPr>
        <p:spPr>
          <a:xfrm>
            <a:off x="1775520" y="4711452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073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276949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168" y="1340768"/>
            <a:ext cx="2048256" cy="153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91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2541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/>
            <a:r>
              <a:rPr lang="de-DE" dirty="0"/>
              <a:t>Gruppe Animation</a:t>
            </a:r>
          </a:p>
          <a:p>
            <a:pPr lvl="2"/>
            <a:r>
              <a:rPr lang="de-DE" dirty="0"/>
              <a:t>Effektoptionen</a:t>
            </a:r>
          </a:p>
          <a:p>
            <a:pPr lvl="3"/>
            <a:r>
              <a:rPr lang="de-DE" dirty="0"/>
              <a:t>Eingangseffekt</a:t>
            </a:r>
          </a:p>
          <a:p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2207568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824192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6978618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0</TotalTime>
  <Words>80</Words>
  <Application>Microsoft Office PowerPoint</Application>
  <PresentationFormat>Breitbild</PresentationFormat>
  <Paragraphs>29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Trebuchet MS</vt:lpstr>
      <vt:lpstr>Berlin</vt:lpstr>
      <vt:lpstr>Projekt Präsentation</vt:lpstr>
      <vt:lpstr>PowerPoint-Präsentation</vt:lpstr>
      <vt:lpstr>Grafiken</vt:lpstr>
      <vt:lpstr>Projektarbeit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Franz Alterer</cp:lastModifiedBy>
  <cp:revision>30</cp:revision>
  <dcterms:created xsi:type="dcterms:W3CDTF">2010-08-09T10:51:19Z</dcterms:created>
  <dcterms:modified xsi:type="dcterms:W3CDTF">2019-04-30T12:37:15Z</dcterms:modified>
</cp:coreProperties>
</file>