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2"/>
  </p:notesMasterIdLst>
  <p:sldIdLst>
    <p:sldId id="256" r:id="rId2"/>
    <p:sldId id="262" r:id="rId3"/>
    <p:sldId id="263" r:id="rId4"/>
    <p:sldId id="264" r:id="rId5"/>
    <p:sldId id="265" r:id="rId6"/>
    <p:sldId id="280" r:id="rId7"/>
    <p:sldId id="281" r:id="rId8"/>
    <p:sldId id="282" r:id="rId9"/>
    <p:sldId id="283" r:id="rId10"/>
    <p:sldId id="28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94859" autoAdjust="0"/>
  </p:normalViewPr>
  <p:slideViewPr>
    <p:cSldViewPr snapToGrid="0">
      <p:cViewPr varScale="1">
        <p:scale>
          <a:sx n="61" d="100"/>
          <a:sy n="61" d="100"/>
        </p:scale>
        <p:origin x="72" y="3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AT" sz="2400" dirty="0"/>
              <a:t>Mitarbeiter-Übersicht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Frauen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345</c:v>
                </c:pt>
                <c:pt idx="1">
                  <c:v>251</c:v>
                </c:pt>
                <c:pt idx="2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AF-4BA4-81DE-90D028FB915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200</c:v>
                </c:pt>
                <c:pt idx="1">
                  <c:v>389</c:v>
                </c:pt>
                <c:pt idx="2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AF-4BA4-81DE-90D028FB915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226074856"/>
        <c:axId val="226074072"/>
      </c:barChart>
      <c:catAx>
        <c:axId val="226074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6074072"/>
        <c:crosses val="autoZero"/>
        <c:auto val="1"/>
        <c:lblAlgn val="ctr"/>
        <c:lblOffset val="100"/>
        <c:noMultiLvlLbl val="0"/>
      </c:catAx>
      <c:valAx>
        <c:axId val="226074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26074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905E2-091D-4D7F-B624-0D77A58D092B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BAB96BD4-19A9-4908-9919-60E195A9DD48}">
      <dgm:prSet phldrT="[Text]"/>
      <dgm:spPr/>
      <dgm:t>
        <a:bodyPr/>
        <a:lstStyle/>
        <a:p>
          <a:r>
            <a:rPr lang="de-AT" dirty="0"/>
            <a:t>Tagesablauf</a:t>
          </a:r>
        </a:p>
      </dgm:t>
    </dgm:pt>
    <dgm:pt modelId="{3A247736-819E-4A58-A542-8C723CF9A55D}" type="parTrans" cxnId="{E4013554-88FD-4BCC-8BE4-6750C7F50810}">
      <dgm:prSet/>
      <dgm:spPr/>
      <dgm:t>
        <a:bodyPr/>
        <a:lstStyle/>
        <a:p>
          <a:endParaRPr lang="de-AT"/>
        </a:p>
      </dgm:t>
    </dgm:pt>
    <dgm:pt modelId="{CE7C1EEE-E45E-4BFE-B7A0-5D48B782966F}" type="sibTrans" cxnId="{E4013554-88FD-4BCC-8BE4-6750C7F50810}">
      <dgm:prSet/>
      <dgm:spPr/>
      <dgm:t>
        <a:bodyPr/>
        <a:lstStyle/>
        <a:p>
          <a:endParaRPr lang="de-AT"/>
        </a:p>
      </dgm:t>
    </dgm:pt>
    <dgm:pt modelId="{27584296-2EC8-4B4C-8482-BA226D2B8C0F}">
      <dgm:prSet phldrT="[Text]"/>
      <dgm:spPr>
        <a:solidFill>
          <a:schemeClr val="accent4"/>
        </a:solidFill>
      </dgm:spPr>
      <dgm:t>
        <a:bodyPr/>
        <a:lstStyle/>
        <a:p>
          <a:r>
            <a:rPr lang="de-AT" dirty="0"/>
            <a:t>Vormittag</a:t>
          </a:r>
        </a:p>
      </dgm:t>
    </dgm:pt>
    <dgm:pt modelId="{6E17D0B0-0428-4BE2-B134-EF3AC85EF0DF}" type="parTrans" cxnId="{F436EF90-68F0-4E72-A3B1-09C7C6B51705}">
      <dgm:prSet/>
      <dgm:spPr/>
      <dgm:t>
        <a:bodyPr/>
        <a:lstStyle/>
        <a:p>
          <a:endParaRPr lang="de-AT"/>
        </a:p>
      </dgm:t>
    </dgm:pt>
    <dgm:pt modelId="{80237CFD-7EFC-4D81-80E2-33F473AA8DE0}" type="sibTrans" cxnId="{F436EF90-68F0-4E72-A3B1-09C7C6B51705}">
      <dgm:prSet/>
      <dgm:spPr/>
      <dgm:t>
        <a:bodyPr/>
        <a:lstStyle/>
        <a:p>
          <a:endParaRPr lang="de-AT"/>
        </a:p>
      </dgm:t>
    </dgm:pt>
    <dgm:pt modelId="{47F470A5-A049-49C9-ACB5-C3F70F161549}">
      <dgm:prSet phldrT="[Text]"/>
      <dgm:spPr/>
      <dgm:t>
        <a:bodyPr/>
        <a:lstStyle/>
        <a:p>
          <a:r>
            <a:rPr lang="de-AT" dirty="0"/>
            <a:t>Kundenbesuch</a:t>
          </a:r>
        </a:p>
      </dgm:t>
    </dgm:pt>
    <dgm:pt modelId="{B1C1B7C7-648E-420F-A399-28EE701196F6}" type="parTrans" cxnId="{A30CCC29-F538-49E9-9CD1-A0859FA41632}">
      <dgm:prSet/>
      <dgm:spPr/>
      <dgm:t>
        <a:bodyPr/>
        <a:lstStyle/>
        <a:p>
          <a:endParaRPr lang="de-AT"/>
        </a:p>
      </dgm:t>
    </dgm:pt>
    <dgm:pt modelId="{E1CD557B-5D93-45F7-8F2B-46C32C007442}" type="sibTrans" cxnId="{A30CCC29-F538-49E9-9CD1-A0859FA41632}">
      <dgm:prSet/>
      <dgm:spPr/>
      <dgm:t>
        <a:bodyPr/>
        <a:lstStyle/>
        <a:p>
          <a:endParaRPr lang="de-AT"/>
        </a:p>
      </dgm:t>
    </dgm:pt>
    <dgm:pt modelId="{0BA956E0-BD48-49FF-ABBA-6ADDD772EFB9}">
      <dgm:prSet phldrT="[Text]"/>
      <dgm:spPr/>
      <dgm:t>
        <a:bodyPr/>
        <a:lstStyle/>
        <a:p>
          <a:r>
            <a:rPr lang="de-AT" dirty="0"/>
            <a:t>Korrespondenz</a:t>
          </a:r>
        </a:p>
      </dgm:t>
    </dgm:pt>
    <dgm:pt modelId="{6BAFD2B8-8DFB-45EA-8665-7EF0208DABDA}" type="parTrans" cxnId="{DAC3B097-7DE6-42B4-AD65-53F0AF4BDDFA}">
      <dgm:prSet/>
      <dgm:spPr/>
      <dgm:t>
        <a:bodyPr/>
        <a:lstStyle/>
        <a:p>
          <a:endParaRPr lang="de-AT"/>
        </a:p>
      </dgm:t>
    </dgm:pt>
    <dgm:pt modelId="{273932FB-0209-414C-963C-53CCE570433D}" type="sibTrans" cxnId="{DAC3B097-7DE6-42B4-AD65-53F0AF4BDDFA}">
      <dgm:prSet/>
      <dgm:spPr/>
      <dgm:t>
        <a:bodyPr/>
        <a:lstStyle/>
        <a:p>
          <a:endParaRPr lang="de-AT"/>
        </a:p>
      </dgm:t>
    </dgm:pt>
    <dgm:pt modelId="{458F8769-2AA0-4E81-8353-B64F965A03FF}">
      <dgm:prSet phldrT="[Text]"/>
      <dgm:spPr>
        <a:solidFill>
          <a:schemeClr val="accent4"/>
        </a:solidFill>
      </dgm:spPr>
      <dgm:t>
        <a:bodyPr/>
        <a:lstStyle/>
        <a:p>
          <a:r>
            <a:rPr lang="de-AT" dirty="0"/>
            <a:t>Nachmittag</a:t>
          </a:r>
        </a:p>
      </dgm:t>
    </dgm:pt>
    <dgm:pt modelId="{C47C5F65-C7B3-42A8-890F-CF4A2179C1CE}" type="parTrans" cxnId="{2CF9B65A-7FA0-4F2A-A103-ADC8F8631DCA}">
      <dgm:prSet/>
      <dgm:spPr/>
      <dgm:t>
        <a:bodyPr/>
        <a:lstStyle/>
        <a:p>
          <a:endParaRPr lang="de-AT"/>
        </a:p>
      </dgm:t>
    </dgm:pt>
    <dgm:pt modelId="{56680A09-24A6-4F4B-ADCB-B357647E01FA}" type="sibTrans" cxnId="{2CF9B65A-7FA0-4F2A-A103-ADC8F8631DCA}">
      <dgm:prSet/>
      <dgm:spPr/>
      <dgm:t>
        <a:bodyPr/>
        <a:lstStyle/>
        <a:p>
          <a:endParaRPr lang="de-AT"/>
        </a:p>
      </dgm:t>
    </dgm:pt>
    <dgm:pt modelId="{7AF62D7D-620C-4C2D-B670-55391AB7C013}">
      <dgm:prSet phldrT="[Text]"/>
      <dgm:spPr/>
      <dgm:t>
        <a:bodyPr/>
        <a:lstStyle/>
        <a:p>
          <a:r>
            <a:rPr lang="de-AT" dirty="0"/>
            <a:t>Meeting</a:t>
          </a:r>
        </a:p>
      </dgm:t>
    </dgm:pt>
    <dgm:pt modelId="{ED90FD6C-D770-4BD4-AFB8-1D07C459B38F}" type="parTrans" cxnId="{E1A0187C-94D0-4D27-88E4-A00972735FF1}">
      <dgm:prSet/>
      <dgm:spPr/>
      <dgm:t>
        <a:bodyPr/>
        <a:lstStyle/>
        <a:p>
          <a:endParaRPr lang="de-AT"/>
        </a:p>
      </dgm:t>
    </dgm:pt>
    <dgm:pt modelId="{65642828-F6C7-42D6-88F7-000B9005BD6B}" type="sibTrans" cxnId="{E1A0187C-94D0-4D27-88E4-A00972735FF1}">
      <dgm:prSet/>
      <dgm:spPr/>
      <dgm:t>
        <a:bodyPr/>
        <a:lstStyle/>
        <a:p>
          <a:endParaRPr lang="de-AT"/>
        </a:p>
      </dgm:t>
    </dgm:pt>
    <dgm:pt modelId="{48DAA8E0-9099-4FAD-B82C-9BC6913621E9}" type="pres">
      <dgm:prSet presAssocID="{1A3905E2-091D-4D7F-B624-0D77A58D09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3C59B20-3547-45DE-8A2F-DDC2F517EB26}" type="pres">
      <dgm:prSet presAssocID="{BAB96BD4-19A9-4908-9919-60E195A9DD48}" presName="root1" presStyleCnt="0"/>
      <dgm:spPr/>
    </dgm:pt>
    <dgm:pt modelId="{8C3A5756-567B-426C-8EB4-CA0AA1DEB95B}" type="pres">
      <dgm:prSet presAssocID="{BAB96BD4-19A9-4908-9919-60E195A9DD48}" presName="LevelOneTextNode" presStyleLbl="node0" presStyleIdx="0" presStyleCnt="1">
        <dgm:presLayoutVars>
          <dgm:chPref val="3"/>
        </dgm:presLayoutVars>
      </dgm:prSet>
      <dgm:spPr/>
    </dgm:pt>
    <dgm:pt modelId="{50C11798-176E-43DA-9694-B64E3E8CBF1D}" type="pres">
      <dgm:prSet presAssocID="{BAB96BD4-19A9-4908-9919-60E195A9DD48}" presName="level2hierChild" presStyleCnt="0"/>
      <dgm:spPr/>
    </dgm:pt>
    <dgm:pt modelId="{77DF63B4-A4D5-4FD6-9854-7903E0315B24}" type="pres">
      <dgm:prSet presAssocID="{6E17D0B0-0428-4BE2-B134-EF3AC85EF0DF}" presName="conn2-1" presStyleLbl="parChTrans1D2" presStyleIdx="0" presStyleCnt="2"/>
      <dgm:spPr/>
    </dgm:pt>
    <dgm:pt modelId="{5F140993-149E-469B-9D14-D55FEE6DB193}" type="pres">
      <dgm:prSet presAssocID="{6E17D0B0-0428-4BE2-B134-EF3AC85EF0DF}" presName="connTx" presStyleLbl="parChTrans1D2" presStyleIdx="0" presStyleCnt="2"/>
      <dgm:spPr/>
    </dgm:pt>
    <dgm:pt modelId="{96FF32E6-16D3-42ED-94F6-74739275C1F4}" type="pres">
      <dgm:prSet presAssocID="{27584296-2EC8-4B4C-8482-BA226D2B8C0F}" presName="root2" presStyleCnt="0"/>
      <dgm:spPr/>
    </dgm:pt>
    <dgm:pt modelId="{3186B894-C127-4E5D-9DCC-DA6791D45201}" type="pres">
      <dgm:prSet presAssocID="{27584296-2EC8-4B4C-8482-BA226D2B8C0F}" presName="LevelTwoTextNode" presStyleLbl="node2" presStyleIdx="0" presStyleCnt="2">
        <dgm:presLayoutVars>
          <dgm:chPref val="3"/>
        </dgm:presLayoutVars>
      </dgm:prSet>
      <dgm:spPr/>
    </dgm:pt>
    <dgm:pt modelId="{23B37D8B-C5B6-4717-8529-BA2FAB8D27C0}" type="pres">
      <dgm:prSet presAssocID="{27584296-2EC8-4B4C-8482-BA226D2B8C0F}" presName="level3hierChild" presStyleCnt="0"/>
      <dgm:spPr/>
    </dgm:pt>
    <dgm:pt modelId="{EFFFCFB5-EF7C-44E0-A868-A9934265BCEE}" type="pres">
      <dgm:prSet presAssocID="{B1C1B7C7-648E-420F-A399-28EE701196F6}" presName="conn2-1" presStyleLbl="parChTrans1D3" presStyleIdx="0" presStyleCnt="3"/>
      <dgm:spPr/>
    </dgm:pt>
    <dgm:pt modelId="{B6AEB5F7-DC9B-403A-8F25-4978F7D7B7E1}" type="pres">
      <dgm:prSet presAssocID="{B1C1B7C7-648E-420F-A399-28EE701196F6}" presName="connTx" presStyleLbl="parChTrans1D3" presStyleIdx="0" presStyleCnt="3"/>
      <dgm:spPr/>
    </dgm:pt>
    <dgm:pt modelId="{5B68FF0F-3386-4E40-8BB5-8838CA24C75B}" type="pres">
      <dgm:prSet presAssocID="{47F470A5-A049-49C9-ACB5-C3F70F161549}" presName="root2" presStyleCnt="0"/>
      <dgm:spPr/>
    </dgm:pt>
    <dgm:pt modelId="{FEDE75B7-516C-48C2-8598-18DD66DB48E8}" type="pres">
      <dgm:prSet presAssocID="{47F470A5-A049-49C9-ACB5-C3F70F161549}" presName="LevelTwoTextNode" presStyleLbl="node3" presStyleIdx="0" presStyleCnt="3">
        <dgm:presLayoutVars>
          <dgm:chPref val="3"/>
        </dgm:presLayoutVars>
      </dgm:prSet>
      <dgm:spPr/>
    </dgm:pt>
    <dgm:pt modelId="{792917EF-6B3B-4507-ACEB-2146F9B7919F}" type="pres">
      <dgm:prSet presAssocID="{47F470A5-A049-49C9-ACB5-C3F70F161549}" presName="level3hierChild" presStyleCnt="0"/>
      <dgm:spPr/>
    </dgm:pt>
    <dgm:pt modelId="{C724B6B6-DC57-421C-A309-164A7CA37882}" type="pres">
      <dgm:prSet presAssocID="{6BAFD2B8-8DFB-45EA-8665-7EF0208DABDA}" presName="conn2-1" presStyleLbl="parChTrans1D3" presStyleIdx="1" presStyleCnt="3"/>
      <dgm:spPr/>
    </dgm:pt>
    <dgm:pt modelId="{25AF40D0-5FE4-4E80-A866-85BF3DA67857}" type="pres">
      <dgm:prSet presAssocID="{6BAFD2B8-8DFB-45EA-8665-7EF0208DABDA}" presName="connTx" presStyleLbl="parChTrans1D3" presStyleIdx="1" presStyleCnt="3"/>
      <dgm:spPr/>
    </dgm:pt>
    <dgm:pt modelId="{012E4878-21AF-4FAE-8F40-C51AB018EAD2}" type="pres">
      <dgm:prSet presAssocID="{0BA956E0-BD48-49FF-ABBA-6ADDD772EFB9}" presName="root2" presStyleCnt="0"/>
      <dgm:spPr/>
    </dgm:pt>
    <dgm:pt modelId="{ACB187BE-DA6D-48F2-8EBD-3E61B1B3B664}" type="pres">
      <dgm:prSet presAssocID="{0BA956E0-BD48-49FF-ABBA-6ADDD772EFB9}" presName="LevelTwoTextNode" presStyleLbl="node3" presStyleIdx="1" presStyleCnt="3">
        <dgm:presLayoutVars>
          <dgm:chPref val="3"/>
        </dgm:presLayoutVars>
      </dgm:prSet>
      <dgm:spPr/>
    </dgm:pt>
    <dgm:pt modelId="{8FABCEAE-E2F7-4840-A24F-53225B22AC50}" type="pres">
      <dgm:prSet presAssocID="{0BA956E0-BD48-49FF-ABBA-6ADDD772EFB9}" presName="level3hierChild" presStyleCnt="0"/>
      <dgm:spPr/>
    </dgm:pt>
    <dgm:pt modelId="{7E1AA860-B1F4-4AFD-A748-AB613C8FCF01}" type="pres">
      <dgm:prSet presAssocID="{C47C5F65-C7B3-42A8-890F-CF4A2179C1CE}" presName="conn2-1" presStyleLbl="parChTrans1D2" presStyleIdx="1" presStyleCnt="2"/>
      <dgm:spPr/>
    </dgm:pt>
    <dgm:pt modelId="{7C2BB811-1849-4CC6-A1D9-950311626FE6}" type="pres">
      <dgm:prSet presAssocID="{C47C5F65-C7B3-42A8-890F-CF4A2179C1CE}" presName="connTx" presStyleLbl="parChTrans1D2" presStyleIdx="1" presStyleCnt="2"/>
      <dgm:spPr/>
    </dgm:pt>
    <dgm:pt modelId="{2E1B82B0-A4BA-4A02-8E43-A8C538286B32}" type="pres">
      <dgm:prSet presAssocID="{458F8769-2AA0-4E81-8353-B64F965A03FF}" presName="root2" presStyleCnt="0"/>
      <dgm:spPr/>
    </dgm:pt>
    <dgm:pt modelId="{B815ECFE-386A-490E-916B-D9D230560A2E}" type="pres">
      <dgm:prSet presAssocID="{458F8769-2AA0-4E81-8353-B64F965A03FF}" presName="LevelTwoTextNode" presStyleLbl="node2" presStyleIdx="1" presStyleCnt="2">
        <dgm:presLayoutVars>
          <dgm:chPref val="3"/>
        </dgm:presLayoutVars>
      </dgm:prSet>
      <dgm:spPr/>
    </dgm:pt>
    <dgm:pt modelId="{028B86BC-90C7-45B1-9AD2-2470E470A69F}" type="pres">
      <dgm:prSet presAssocID="{458F8769-2AA0-4E81-8353-B64F965A03FF}" presName="level3hierChild" presStyleCnt="0"/>
      <dgm:spPr/>
    </dgm:pt>
    <dgm:pt modelId="{3028C537-6612-4BC5-99F5-1FA89A0213C8}" type="pres">
      <dgm:prSet presAssocID="{ED90FD6C-D770-4BD4-AFB8-1D07C459B38F}" presName="conn2-1" presStyleLbl="parChTrans1D3" presStyleIdx="2" presStyleCnt="3"/>
      <dgm:spPr/>
    </dgm:pt>
    <dgm:pt modelId="{BE476F94-3B31-48E9-BFB6-C85DFF11B21E}" type="pres">
      <dgm:prSet presAssocID="{ED90FD6C-D770-4BD4-AFB8-1D07C459B38F}" presName="connTx" presStyleLbl="parChTrans1D3" presStyleIdx="2" presStyleCnt="3"/>
      <dgm:spPr/>
    </dgm:pt>
    <dgm:pt modelId="{B1468001-272D-4047-9AD3-7109B42BA249}" type="pres">
      <dgm:prSet presAssocID="{7AF62D7D-620C-4C2D-B670-55391AB7C013}" presName="root2" presStyleCnt="0"/>
      <dgm:spPr/>
    </dgm:pt>
    <dgm:pt modelId="{1C23FFCB-7A71-40AF-A530-6D5B38F98985}" type="pres">
      <dgm:prSet presAssocID="{7AF62D7D-620C-4C2D-B670-55391AB7C013}" presName="LevelTwoTextNode" presStyleLbl="node3" presStyleIdx="2" presStyleCnt="3">
        <dgm:presLayoutVars>
          <dgm:chPref val="3"/>
        </dgm:presLayoutVars>
      </dgm:prSet>
      <dgm:spPr/>
    </dgm:pt>
    <dgm:pt modelId="{621A67C0-C8E7-4991-965B-A58B40788572}" type="pres">
      <dgm:prSet presAssocID="{7AF62D7D-620C-4C2D-B670-55391AB7C013}" presName="level3hierChild" presStyleCnt="0"/>
      <dgm:spPr/>
    </dgm:pt>
  </dgm:ptLst>
  <dgm:cxnLst>
    <dgm:cxn modelId="{82FD2D0A-7869-4871-9522-4CAADE4B4911}" type="presOf" srcId="{B1C1B7C7-648E-420F-A399-28EE701196F6}" destId="{EFFFCFB5-EF7C-44E0-A868-A9934265BCEE}" srcOrd="0" destOrd="0" presId="urn:microsoft.com/office/officeart/2005/8/layout/hierarchy2"/>
    <dgm:cxn modelId="{862A2319-F0F8-4DF8-9951-D48E8B400B2A}" type="presOf" srcId="{6E17D0B0-0428-4BE2-B134-EF3AC85EF0DF}" destId="{5F140993-149E-469B-9D14-D55FEE6DB193}" srcOrd="1" destOrd="0" presId="urn:microsoft.com/office/officeart/2005/8/layout/hierarchy2"/>
    <dgm:cxn modelId="{DEB3B219-3F3D-4A26-A7C0-E2577C4C25CB}" type="presOf" srcId="{27584296-2EC8-4B4C-8482-BA226D2B8C0F}" destId="{3186B894-C127-4E5D-9DCC-DA6791D45201}" srcOrd="0" destOrd="0" presId="urn:microsoft.com/office/officeart/2005/8/layout/hierarchy2"/>
    <dgm:cxn modelId="{A30CCC29-F538-49E9-9CD1-A0859FA41632}" srcId="{27584296-2EC8-4B4C-8482-BA226D2B8C0F}" destId="{47F470A5-A049-49C9-ACB5-C3F70F161549}" srcOrd="0" destOrd="0" parTransId="{B1C1B7C7-648E-420F-A399-28EE701196F6}" sibTransId="{E1CD557B-5D93-45F7-8F2B-46C32C007442}"/>
    <dgm:cxn modelId="{BF390C31-019F-4BE3-8AC0-04731E1DE3E3}" type="presOf" srcId="{7AF62D7D-620C-4C2D-B670-55391AB7C013}" destId="{1C23FFCB-7A71-40AF-A530-6D5B38F98985}" srcOrd="0" destOrd="0" presId="urn:microsoft.com/office/officeart/2005/8/layout/hierarchy2"/>
    <dgm:cxn modelId="{04C17F3B-1848-4E35-8848-106CE6A6DCB2}" type="presOf" srcId="{ED90FD6C-D770-4BD4-AFB8-1D07C459B38F}" destId="{3028C537-6612-4BC5-99F5-1FA89A0213C8}" srcOrd="0" destOrd="0" presId="urn:microsoft.com/office/officeart/2005/8/layout/hierarchy2"/>
    <dgm:cxn modelId="{B337AD42-4617-4E60-B9CB-C9A6813798C8}" type="presOf" srcId="{ED90FD6C-D770-4BD4-AFB8-1D07C459B38F}" destId="{BE476F94-3B31-48E9-BFB6-C85DFF11B21E}" srcOrd="1" destOrd="0" presId="urn:microsoft.com/office/officeart/2005/8/layout/hierarchy2"/>
    <dgm:cxn modelId="{35776A4E-1C3C-4A43-B3DD-0ACFCB0F7E4F}" type="presOf" srcId="{458F8769-2AA0-4E81-8353-B64F965A03FF}" destId="{B815ECFE-386A-490E-916B-D9D230560A2E}" srcOrd="0" destOrd="0" presId="urn:microsoft.com/office/officeart/2005/8/layout/hierarchy2"/>
    <dgm:cxn modelId="{6864946E-F5F9-40B8-8588-DD12462A70AB}" type="presOf" srcId="{1A3905E2-091D-4D7F-B624-0D77A58D092B}" destId="{48DAA8E0-9099-4FAD-B82C-9BC6913621E9}" srcOrd="0" destOrd="0" presId="urn:microsoft.com/office/officeart/2005/8/layout/hierarchy2"/>
    <dgm:cxn modelId="{E4013554-88FD-4BCC-8BE4-6750C7F50810}" srcId="{1A3905E2-091D-4D7F-B624-0D77A58D092B}" destId="{BAB96BD4-19A9-4908-9919-60E195A9DD48}" srcOrd="0" destOrd="0" parTransId="{3A247736-819E-4A58-A542-8C723CF9A55D}" sibTransId="{CE7C1EEE-E45E-4BFE-B7A0-5D48B782966F}"/>
    <dgm:cxn modelId="{21E4FE57-3E32-478F-AFFF-0C1C0B383633}" type="presOf" srcId="{6E17D0B0-0428-4BE2-B134-EF3AC85EF0DF}" destId="{77DF63B4-A4D5-4FD6-9854-7903E0315B24}" srcOrd="0" destOrd="0" presId="urn:microsoft.com/office/officeart/2005/8/layout/hierarchy2"/>
    <dgm:cxn modelId="{FA080F7A-BE03-4216-9F47-64E8D60B4C1E}" type="presOf" srcId="{0BA956E0-BD48-49FF-ABBA-6ADDD772EFB9}" destId="{ACB187BE-DA6D-48F2-8EBD-3E61B1B3B664}" srcOrd="0" destOrd="0" presId="urn:microsoft.com/office/officeart/2005/8/layout/hierarchy2"/>
    <dgm:cxn modelId="{2CF9B65A-7FA0-4F2A-A103-ADC8F8631DCA}" srcId="{BAB96BD4-19A9-4908-9919-60E195A9DD48}" destId="{458F8769-2AA0-4E81-8353-B64F965A03FF}" srcOrd="1" destOrd="0" parTransId="{C47C5F65-C7B3-42A8-890F-CF4A2179C1CE}" sibTransId="{56680A09-24A6-4F4B-ADCB-B357647E01FA}"/>
    <dgm:cxn modelId="{E1A0187C-94D0-4D27-88E4-A00972735FF1}" srcId="{458F8769-2AA0-4E81-8353-B64F965A03FF}" destId="{7AF62D7D-620C-4C2D-B670-55391AB7C013}" srcOrd="0" destOrd="0" parTransId="{ED90FD6C-D770-4BD4-AFB8-1D07C459B38F}" sibTransId="{65642828-F6C7-42D6-88F7-000B9005BD6B}"/>
    <dgm:cxn modelId="{9EF7D890-0EA8-4728-AF61-316913FD9411}" type="presOf" srcId="{C47C5F65-C7B3-42A8-890F-CF4A2179C1CE}" destId="{7E1AA860-B1F4-4AFD-A748-AB613C8FCF01}" srcOrd="0" destOrd="0" presId="urn:microsoft.com/office/officeart/2005/8/layout/hierarchy2"/>
    <dgm:cxn modelId="{F436EF90-68F0-4E72-A3B1-09C7C6B51705}" srcId="{BAB96BD4-19A9-4908-9919-60E195A9DD48}" destId="{27584296-2EC8-4B4C-8482-BA226D2B8C0F}" srcOrd="0" destOrd="0" parTransId="{6E17D0B0-0428-4BE2-B134-EF3AC85EF0DF}" sibTransId="{80237CFD-7EFC-4D81-80E2-33F473AA8DE0}"/>
    <dgm:cxn modelId="{DAC3B097-7DE6-42B4-AD65-53F0AF4BDDFA}" srcId="{27584296-2EC8-4B4C-8482-BA226D2B8C0F}" destId="{0BA956E0-BD48-49FF-ABBA-6ADDD772EFB9}" srcOrd="1" destOrd="0" parTransId="{6BAFD2B8-8DFB-45EA-8665-7EF0208DABDA}" sibTransId="{273932FB-0209-414C-963C-53CCE570433D}"/>
    <dgm:cxn modelId="{F648E4A3-1A2B-43DC-BDE8-1263CA24BBCF}" type="presOf" srcId="{6BAFD2B8-8DFB-45EA-8665-7EF0208DABDA}" destId="{C724B6B6-DC57-421C-A309-164A7CA37882}" srcOrd="0" destOrd="0" presId="urn:microsoft.com/office/officeart/2005/8/layout/hierarchy2"/>
    <dgm:cxn modelId="{B23872B6-1F97-492F-9000-4FBE78C6897F}" type="presOf" srcId="{BAB96BD4-19A9-4908-9919-60E195A9DD48}" destId="{8C3A5756-567B-426C-8EB4-CA0AA1DEB95B}" srcOrd="0" destOrd="0" presId="urn:microsoft.com/office/officeart/2005/8/layout/hierarchy2"/>
    <dgm:cxn modelId="{47CE15C6-4EA6-44E4-AD56-5AE42624575B}" type="presOf" srcId="{6BAFD2B8-8DFB-45EA-8665-7EF0208DABDA}" destId="{25AF40D0-5FE4-4E80-A866-85BF3DA67857}" srcOrd="1" destOrd="0" presId="urn:microsoft.com/office/officeart/2005/8/layout/hierarchy2"/>
    <dgm:cxn modelId="{4F6CE2DC-3432-41C2-820B-E5C8D5BB00F1}" type="presOf" srcId="{47F470A5-A049-49C9-ACB5-C3F70F161549}" destId="{FEDE75B7-516C-48C2-8598-18DD66DB48E8}" srcOrd="0" destOrd="0" presId="urn:microsoft.com/office/officeart/2005/8/layout/hierarchy2"/>
    <dgm:cxn modelId="{E84BBDE1-8367-4D5F-BAE8-5198AEFAC21D}" type="presOf" srcId="{B1C1B7C7-648E-420F-A399-28EE701196F6}" destId="{B6AEB5F7-DC9B-403A-8F25-4978F7D7B7E1}" srcOrd="1" destOrd="0" presId="urn:microsoft.com/office/officeart/2005/8/layout/hierarchy2"/>
    <dgm:cxn modelId="{C75E80EC-1B30-49BD-9CD4-BC215ADD4F4C}" type="presOf" srcId="{C47C5F65-C7B3-42A8-890F-CF4A2179C1CE}" destId="{7C2BB811-1849-4CC6-A1D9-950311626FE6}" srcOrd="1" destOrd="0" presId="urn:microsoft.com/office/officeart/2005/8/layout/hierarchy2"/>
    <dgm:cxn modelId="{72EBAD55-919B-4ACA-A770-CD6813F0E675}" type="presParOf" srcId="{48DAA8E0-9099-4FAD-B82C-9BC6913621E9}" destId="{F3C59B20-3547-45DE-8A2F-DDC2F517EB26}" srcOrd="0" destOrd="0" presId="urn:microsoft.com/office/officeart/2005/8/layout/hierarchy2"/>
    <dgm:cxn modelId="{7659B0F1-46A8-462F-8B0B-C800D6BDF23E}" type="presParOf" srcId="{F3C59B20-3547-45DE-8A2F-DDC2F517EB26}" destId="{8C3A5756-567B-426C-8EB4-CA0AA1DEB95B}" srcOrd="0" destOrd="0" presId="urn:microsoft.com/office/officeart/2005/8/layout/hierarchy2"/>
    <dgm:cxn modelId="{5B4ACD4D-08A7-4094-AE49-0AEC9B68CB8A}" type="presParOf" srcId="{F3C59B20-3547-45DE-8A2F-DDC2F517EB26}" destId="{50C11798-176E-43DA-9694-B64E3E8CBF1D}" srcOrd="1" destOrd="0" presId="urn:microsoft.com/office/officeart/2005/8/layout/hierarchy2"/>
    <dgm:cxn modelId="{117E0393-9B81-4BFA-8742-323FC9406818}" type="presParOf" srcId="{50C11798-176E-43DA-9694-B64E3E8CBF1D}" destId="{77DF63B4-A4D5-4FD6-9854-7903E0315B24}" srcOrd="0" destOrd="0" presId="urn:microsoft.com/office/officeart/2005/8/layout/hierarchy2"/>
    <dgm:cxn modelId="{A320A54A-29EE-4F39-96CA-468A6A6EA388}" type="presParOf" srcId="{77DF63B4-A4D5-4FD6-9854-7903E0315B24}" destId="{5F140993-149E-469B-9D14-D55FEE6DB193}" srcOrd="0" destOrd="0" presId="urn:microsoft.com/office/officeart/2005/8/layout/hierarchy2"/>
    <dgm:cxn modelId="{E3E2A7A8-BA80-4EBE-85BF-C455EF99C293}" type="presParOf" srcId="{50C11798-176E-43DA-9694-B64E3E8CBF1D}" destId="{96FF32E6-16D3-42ED-94F6-74739275C1F4}" srcOrd="1" destOrd="0" presId="urn:microsoft.com/office/officeart/2005/8/layout/hierarchy2"/>
    <dgm:cxn modelId="{1E356C16-3DF9-4E10-AD72-78975F05B202}" type="presParOf" srcId="{96FF32E6-16D3-42ED-94F6-74739275C1F4}" destId="{3186B894-C127-4E5D-9DCC-DA6791D45201}" srcOrd="0" destOrd="0" presId="urn:microsoft.com/office/officeart/2005/8/layout/hierarchy2"/>
    <dgm:cxn modelId="{98A91D96-8C98-4E41-953B-193F40A92F63}" type="presParOf" srcId="{96FF32E6-16D3-42ED-94F6-74739275C1F4}" destId="{23B37D8B-C5B6-4717-8529-BA2FAB8D27C0}" srcOrd="1" destOrd="0" presId="urn:microsoft.com/office/officeart/2005/8/layout/hierarchy2"/>
    <dgm:cxn modelId="{18752781-B8D6-4367-89BE-729C6BD1EA1F}" type="presParOf" srcId="{23B37D8B-C5B6-4717-8529-BA2FAB8D27C0}" destId="{EFFFCFB5-EF7C-44E0-A868-A9934265BCEE}" srcOrd="0" destOrd="0" presId="urn:microsoft.com/office/officeart/2005/8/layout/hierarchy2"/>
    <dgm:cxn modelId="{41731AE5-305B-436B-A2D9-B420DD245239}" type="presParOf" srcId="{EFFFCFB5-EF7C-44E0-A868-A9934265BCEE}" destId="{B6AEB5F7-DC9B-403A-8F25-4978F7D7B7E1}" srcOrd="0" destOrd="0" presId="urn:microsoft.com/office/officeart/2005/8/layout/hierarchy2"/>
    <dgm:cxn modelId="{54A74F3C-2DED-402B-8A5C-6270DED57EA3}" type="presParOf" srcId="{23B37D8B-C5B6-4717-8529-BA2FAB8D27C0}" destId="{5B68FF0F-3386-4E40-8BB5-8838CA24C75B}" srcOrd="1" destOrd="0" presId="urn:microsoft.com/office/officeart/2005/8/layout/hierarchy2"/>
    <dgm:cxn modelId="{4278D495-0495-4FE4-9077-43524B7FB910}" type="presParOf" srcId="{5B68FF0F-3386-4E40-8BB5-8838CA24C75B}" destId="{FEDE75B7-516C-48C2-8598-18DD66DB48E8}" srcOrd="0" destOrd="0" presId="urn:microsoft.com/office/officeart/2005/8/layout/hierarchy2"/>
    <dgm:cxn modelId="{367DD1EE-7E1E-4D67-AADB-BB7846C9490A}" type="presParOf" srcId="{5B68FF0F-3386-4E40-8BB5-8838CA24C75B}" destId="{792917EF-6B3B-4507-ACEB-2146F9B7919F}" srcOrd="1" destOrd="0" presId="urn:microsoft.com/office/officeart/2005/8/layout/hierarchy2"/>
    <dgm:cxn modelId="{DBDD9DAE-D370-4D0C-9082-FFABFCF58819}" type="presParOf" srcId="{23B37D8B-C5B6-4717-8529-BA2FAB8D27C0}" destId="{C724B6B6-DC57-421C-A309-164A7CA37882}" srcOrd="2" destOrd="0" presId="urn:microsoft.com/office/officeart/2005/8/layout/hierarchy2"/>
    <dgm:cxn modelId="{1C013BE7-411A-41AF-8F90-A7905FBC33BA}" type="presParOf" srcId="{C724B6B6-DC57-421C-A309-164A7CA37882}" destId="{25AF40D0-5FE4-4E80-A866-85BF3DA67857}" srcOrd="0" destOrd="0" presId="urn:microsoft.com/office/officeart/2005/8/layout/hierarchy2"/>
    <dgm:cxn modelId="{E7C25F9E-E880-4A95-A829-A47CCCAD8EC7}" type="presParOf" srcId="{23B37D8B-C5B6-4717-8529-BA2FAB8D27C0}" destId="{012E4878-21AF-4FAE-8F40-C51AB018EAD2}" srcOrd="3" destOrd="0" presId="urn:microsoft.com/office/officeart/2005/8/layout/hierarchy2"/>
    <dgm:cxn modelId="{5DCB79F7-65CC-439B-91B9-AC378ABBDFB6}" type="presParOf" srcId="{012E4878-21AF-4FAE-8F40-C51AB018EAD2}" destId="{ACB187BE-DA6D-48F2-8EBD-3E61B1B3B664}" srcOrd="0" destOrd="0" presId="urn:microsoft.com/office/officeart/2005/8/layout/hierarchy2"/>
    <dgm:cxn modelId="{93A563E4-7A47-4A41-A11F-9455AFDC55C1}" type="presParOf" srcId="{012E4878-21AF-4FAE-8F40-C51AB018EAD2}" destId="{8FABCEAE-E2F7-4840-A24F-53225B22AC50}" srcOrd="1" destOrd="0" presId="urn:microsoft.com/office/officeart/2005/8/layout/hierarchy2"/>
    <dgm:cxn modelId="{ABACB5DB-FA16-49F4-9B7F-1941946D741F}" type="presParOf" srcId="{50C11798-176E-43DA-9694-B64E3E8CBF1D}" destId="{7E1AA860-B1F4-4AFD-A748-AB613C8FCF01}" srcOrd="2" destOrd="0" presId="urn:microsoft.com/office/officeart/2005/8/layout/hierarchy2"/>
    <dgm:cxn modelId="{17CD8177-8BA0-419C-B07E-9A954BCD32C3}" type="presParOf" srcId="{7E1AA860-B1F4-4AFD-A748-AB613C8FCF01}" destId="{7C2BB811-1849-4CC6-A1D9-950311626FE6}" srcOrd="0" destOrd="0" presId="urn:microsoft.com/office/officeart/2005/8/layout/hierarchy2"/>
    <dgm:cxn modelId="{F298FF35-467E-44C9-8BF4-0BF5B615FE46}" type="presParOf" srcId="{50C11798-176E-43DA-9694-B64E3E8CBF1D}" destId="{2E1B82B0-A4BA-4A02-8E43-A8C538286B32}" srcOrd="3" destOrd="0" presId="urn:microsoft.com/office/officeart/2005/8/layout/hierarchy2"/>
    <dgm:cxn modelId="{AA274EEA-1A77-4DEE-A04A-49A21E869A61}" type="presParOf" srcId="{2E1B82B0-A4BA-4A02-8E43-A8C538286B32}" destId="{B815ECFE-386A-490E-916B-D9D230560A2E}" srcOrd="0" destOrd="0" presId="urn:microsoft.com/office/officeart/2005/8/layout/hierarchy2"/>
    <dgm:cxn modelId="{AB469AD3-D304-4271-867D-CFCF62927B12}" type="presParOf" srcId="{2E1B82B0-A4BA-4A02-8E43-A8C538286B32}" destId="{028B86BC-90C7-45B1-9AD2-2470E470A69F}" srcOrd="1" destOrd="0" presId="urn:microsoft.com/office/officeart/2005/8/layout/hierarchy2"/>
    <dgm:cxn modelId="{6EF536EB-71B0-48E1-83D7-8E6078D17D19}" type="presParOf" srcId="{028B86BC-90C7-45B1-9AD2-2470E470A69F}" destId="{3028C537-6612-4BC5-99F5-1FA89A0213C8}" srcOrd="0" destOrd="0" presId="urn:microsoft.com/office/officeart/2005/8/layout/hierarchy2"/>
    <dgm:cxn modelId="{FDE4EDA2-09F0-482D-8D29-9C80F99E9ACD}" type="presParOf" srcId="{3028C537-6612-4BC5-99F5-1FA89A0213C8}" destId="{BE476F94-3B31-48E9-BFB6-C85DFF11B21E}" srcOrd="0" destOrd="0" presId="urn:microsoft.com/office/officeart/2005/8/layout/hierarchy2"/>
    <dgm:cxn modelId="{DA191100-C335-462A-B0B7-DC1B3A2AB010}" type="presParOf" srcId="{028B86BC-90C7-45B1-9AD2-2470E470A69F}" destId="{B1468001-272D-4047-9AD3-7109B42BA249}" srcOrd="1" destOrd="0" presId="urn:microsoft.com/office/officeart/2005/8/layout/hierarchy2"/>
    <dgm:cxn modelId="{959B5DAA-9AB6-4627-AA6B-41E1FC1609A0}" type="presParOf" srcId="{B1468001-272D-4047-9AD3-7109B42BA249}" destId="{1C23FFCB-7A71-40AF-A530-6D5B38F98985}" srcOrd="0" destOrd="0" presId="urn:microsoft.com/office/officeart/2005/8/layout/hierarchy2"/>
    <dgm:cxn modelId="{C3D5AF10-5F63-420C-8CB9-6F63C5D639AB}" type="presParOf" srcId="{B1468001-272D-4047-9AD3-7109B42BA249}" destId="{621A67C0-C8E7-4991-965B-A58B4078857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A5756-567B-426C-8EB4-CA0AA1DEB95B}">
      <dsp:nvSpPr>
        <dsp:cNvPr id="0" name=""/>
        <dsp:cNvSpPr/>
      </dsp:nvSpPr>
      <dsp:spPr>
        <a:xfrm>
          <a:off x="717994" y="1625198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Tagesablauf</a:t>
          </a:r>
        </a:p>
      </dsp:txBody>
      <dsp:txXfrm>
        <a:off x="751070" y="1658274"/>
        <a:ext cx="2192459" cy="1063153"/>
      </dsp:txXfrm>
    </dsp:sp>
    <dsp:sp modelId="{77DF63B4-A4D5-4FD6-9854-7903E0315B24}">
      <dsp:nvSpPr>
        <dsp:cNvPr id="0" name=""/>
        <dsp:cNvSpPr/>
      </dsp:nvSpPr>
      <dsp:spPr>
        <a:xfrm rot="18770822">
          <a:off x="2764072" y="1675592"/>
          <a:ext cx="132851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28510" y="2724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3395115" y="1669625"/>
        <a:ext cx="66425" cy="66425"/>
      </dsp:txXfrm>
    </dsp:sp>
    <dsp:sp modelId="{3186B894-C127-4E5D-9DCC-DA6791D45201}">
      <dsp:nvSpPr>
        <dsp:cNvPr id="0" name=""/>
        <dsp:cNvSpPr/>
      </dsp:nvSpPr>
      <dsp:spPr>
        <a:xfrm>
          <a:off x="3880050" y="651172"/>
          <a:ext cx="2258611" cy="1129305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Vormittag</a:t>
          </a:r>
        </a:p>
      </dsp:txBody>
      <dsp:txXfrm>
        <a:off x="3913126" y="684248"/>
        <a:ext cx="2192459" cy="1063153"/>
      </dsp:txXfrm>
    </dsp:sp>
    <dsp:sp modelId="{EFFFCFB5-EF7C-44E0-A868-A9934265BCEE}">
      <dsp:nvSpPr>
        <dsp:cNvPr id="0" name=""/>
        <dsp:cNvSpPr/>
      </dsp:nvSpPr>
      <dsp:spPr>
        <a:xfrm rot="19457599">
          <a:off x="6034086" y="863903"/>
          <a:ext cx="11125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12595" y="272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6562569" y="863334"/>
        <a:ext cx="55629" cy="55629"/>
      </dsp:txXfrm>
    </dsp:sp>
    <dsp:sp modelId="{FEDE75B7-516C-48C2-8598-18DD66DB48E8}">
      <dsp:nvSpPr>
        <dsp:cNvPr id="0" name=""/>
        <dsp:cNvSpPr/>
      </dsp:nvSpPr>
      <dsp:spPr>
        <a:xfrm>
          <a:off x="7042106" y="1821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Kundenbesuch</a:t>
          </a:r>
        </a:p>
      </dsp:txBody>
      <dsp:txXfrm>
        <a:off x="7075182" y="34897"/>
        <a:ext cx="2192459" cy="1063153"/>
      </dsp:txXfrm>
    </dsp:sp>
    <dsp:sp modelId="{C724B6B6-DC57-421C-A309-164A7CA37882}">
      <dsp:nvSpPr>
        <dsp:cNvPr id="0" name=""/>
        <dsp:cNvSpPr/>
      </dsp:nvSpPr>
      <dsp:spPr>
        <a:xfrm rot="2142401">
          <a:off x="6034086" y="1513254"/>
          <a:ext cx="11125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12595" y="272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6562569" y="1512685"/>
        <a:ext cx="55629" cy="55629"/>
      </dsp:txXfrm>
    </dsp:sp>
    <dsp:sp modelId="{ACB187BE-DA6D-48F2-8EBD-3E61B1B3B664}">
      <dsp:nvSpPr>
        <dsp:cNvPr id="0" name=""/>
        <dsp:cNvSpPr/>
      </dsp:nvSpPr>
      <dsp:spPr>
        <a:xfrm>
          <a:off x="7042106" y="1300523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Korrespondenz</a:t>
          </a:r>
        </a:p>
      </dsp:txBody>
      <dsp:txXfrm>
        <a:off x="7075182" y="1333599"/>
        <a:ext cx="2192459" cy="1063153"/>
      </dsp:txXfrm>
    </dsp:sp>
    <dsp:sp modelId="{7E1AA860-B1F4-4AFD-A748-AB613C8FCF01}">
      <dsp:nvSpPr>
        <dsp:cNvPr id="0" name=""/>
        <dsp:cNvSpPr/>
      </dsp:nvSpPr>
      <dsp:spPr>
        <a:xfrm rot="2829178">
          <a:off x="2764072" y="2649618"/>
          <a:ext cx="132851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28510" y="2724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3395115" y="2643651"/>
        <a:ext cx="66425" cy="66425"/>
      </dsp:txXfrm>
    </dsp:sp>
    <dsp:sp modelId="{B815ECFE-386A-490E-916B-D9D230560A2E}">
      <dsp:nvSpPr>
        <dsp:cNvPr id="0" name=""/>
        <dsp:cNvSpPr/>
      </dsp:nvSpPr>
      <dsp:spPr>
        <a:xfrm>
          <a:off x="3880050" y="2599224"/>
          <a:ext cx="2258611" cy="1129305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Nachmittag</a:t>
          </a:r>
        </a:p>
      </dsp:txBody>
      <dsp:txXfrm>
        <a:off x="3913126" y="2632300"/>
        <a:ext cx="2192459" cy="1063153"/>
      </dsp:txXfrm>
    </dsp:sp>
    <dsp:sp modelId="{3028C537-6612-4BC5-99F5-1FA89A0213C8}">
      <dsp:nvSpPr>
        <dsp:cNvPr id="0" name=""/>
        <dsp:cNvSpPr/>
      </dsp:nvSpPr>
      <dsp:spPr>
        <a:xfrm>
          <a:off x="6138661" y="3136631"/>
          <a:ext cx="90344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03444" y="272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6567797" y="3141291"/>
        <a:ext cx="45172" cy="45172"/>
      </dsp:txXfrm>
    </dsp:sp>
    <dsp:sp modelId="{1C23FFCB-7A71-40AF-A530-6D5B38F98985}">
      <dsp:nvSpPr>
        <dsp:cNvPr id="0" name=""/>
        <dsp:cNvSpPr/>
      </dsp:nvSpPr>
      <dsp:spPr>
        <a:xfrm>
          <a:off x="7042106" y="2599224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Meeting</a:t>
          </a:r>
        </a:p>
      </dsp:txBody>
      <dsp:txXfrm>
        <a:off x="7075182" y="2632300"/>
        <a:ext cx="2192459" cy="1063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477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91110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ixabay.com/en/tree-fresh-leaves-green-pink-new-308606/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512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84310" y="2590664"/>
            <a:ext cx="10018713" cy="312420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"/>
            </a:pPr>
            <a:r>
              <a:rPr lang="de-DE" dirty="0"/>
              <a:t>Gruppe Animation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Eingangseffekt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Effektoptionen</a:t>
            </a:r>
          </a:p>
          <a:p>
            <a:pPr>
              <a:spcBef>
                <a:spcPts val="1800"/>
              </a:spcBef>
            </a:pPr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3055888" y="592189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623944" y="592189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1992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Textfolie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In das Titelfeld klicken und</a:t>
            </a:r>
            <a:r>
              <a:rPr lang="de-AT" baseline="0" dirty="0"/>
              <a:t> Titel vergeben</a:t>
            </a:r>
          </a:p>
          <a:p>
            <a:r>
              <a:rPr lang="de-AT" baseline="0" dirty="0"/>
              <a:t>In das Textfeld klicken, Text in Punktationen eingeben</a:t>
            </a:r>
          </a:p>
          <a:p>
            <a:r>
              <a:rPr lang="de-AT" baseline="0" dirty="0"/>
              <a:t>Jeweils mit Eingabetaste abschließen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2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Textfolie in der Gliederung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Im Navigationsbereich Gliederung-Register auswählen</a:t>
            </a:r>
          </a:p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Folientitel eingeben und mit Eingabetaste abschließen</a:t>
            </a:r>
          </a:p>
          <a:p>
            <a:r>
              <a:rPr lang="de-AT" dirty="0"/>
              <a:t>Mit Tab-Taste in die Textebene wechseln</a:t>
            </a:r>
          </a:p>
          <a:p>
            <a:r>
              <a:rPr lang="de-AT" dirty="0"/>
              <a:t>Text eingeben und mit Eingabetaste abschließen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37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1" y="2667000"/>
          <a:ext cx="929220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Frauen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Männer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Zentrale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996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1916832"/>
          <a:ext cx="10018712" cy="387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3420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2060848"/>
          <a:ext cx="10018712" cy="373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75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8" name="Stern mit 5 Zacken 7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9" name="Stern mit 5 Zacken 8"/>
          <p:cNvSpPr>
            <a:spLocks noChangeAspect="1"/>
          </p:cNvSpPr>
          <p:nvPr/>
        </p:nvSpPr>
        <p:spPr>
          <a:xfrm>
            <a:off x="2351584" y="141277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342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1687" y="4047275"/>
            <a:ext cx="2448000" cy="1836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" name="Grafik 9" descr="Feldblum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717" y="3957840"/>
            <a:ext cx="2466975" cy="1847850"/>
          </a:xfrm>
          <a:prstGeom prst="rect">
            <a:avLst/>
          </a:prstGeom>
        </p:spPr>
      </p:pic>
      <p:sp>
        <p:nvSpPr>
          <p:cNvPr id="8" name="Richtungspfeil 7"/>
          <p:cNvSpPr/>
          <p:nvPr/>
        </p:nvSpPr>
        <p:spPr>
          <a:xfrm flipH="1">
            <a:off x="9120336" y="1772816"/>
            <a:ext cx="1831520" cy="1224136"/>
          </a:xfrm>
          <a:prstGeom prst="homePlat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LINKS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1811687" y="1484784"/>
            <a:ext cx="1764033" cy="1790020"/>
            <a:chOff x="1811687" y="1484784"/>
            <a:chExt cx="1764033" cy="1790020"/>
          </a:xfrm>
        </p:grpSpPr>
        <p:sp>
          <p:nvSpPr>
            <p:cNvPr id="9" name="Rechteck 8"/>
            <p:cNvSpPr/>
            <p:nvPr/>
          </p:nvSpPr>
          <p:spPr>
            <a:xfrm>
              <a:off x="1811687" y="1484784"/>
              <a:ext cx="1152128" cy="1152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423592" y="2122676"/>
              <a:ext cx="1152128" cy="1152128"/>
            </a:xfrm>
            <a:prstGeom prst="ellipse">
              <a:avLst/>
            </a:prstGeom>
            <a:solidFill>
              <a:srgbClr val="FFCC0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cxnSp>
        <p:nvCxnSpPr>
          <p:cNvPr id="14" name="Gerade Verbindung mit Pfeil 13"/>
          <p:cNvCxnSpPr/>
          <p:nvPr/>
        </p:nvCxnSpPr>
        <p:spPr>
          <a:xfrm flipV="1">
            <a:off x="5807968" y="4293096"/>
            <a:ext cx="1872208" cy="1512594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8D201374-B0FD-4FB2-B6D0-CABB28AEED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109628" y="1895475"/>
            <a:ext cx="2476800" cy="252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6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444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223</Words>
  <Application>Microsoft Office PowerPoint</Application>
  <PresentationFormat>Breitbild</PresentationFormat>
  <Paragraphs>95</Paragraphs>
  <Slides>10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Courier New</vt:lpstr>
      <vt:lpstr>Wingdings</vt:lpstr>
      <vt:lpstr>Parallax</vt:lpstr>
      <vt:lpstr>Projekt Präsentation</vt:lpstr>
      <vt:lpstr>Textfolie</vt:lpstr>
      <vt:lpstr>Textfolie in der Gliederung erstellen</vt:lpstr>
      <vt:lpstr>Tabelle</vt:lpstr>
      <vt:lpstr>Diagramm</vt:lpstr>
      <vt:lpstr>Organigramm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15</cp:revision>
  <dcterms:created xsi:type="dcterms:W3CDTF">2019-04-29T11:49:53Z</dcterms:created>
  <dcterms:modified xsi:type="dcterms:W3CDTF">2019-04-30T07:59:54Z</dcterms:modified>
</cp:coreProperties>
</file>