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8" r:id="rId1"/>
  </p:sldMasterIdLst>
  <p:notesMasterIdLst>
    <p:notesMasterId r:id="rId12"/>
  </p:notesMasterIdLst>
  <p:sldIdLst>
    <p:sldId id="285" r:id="rId2"/>
    <p:sldId id="261" r:id="rId3"/>
    <p:sldId id="286" r:id="rId4"/>
    <p:sldId id="287" r:id="rId5"/>
    <p:sldId id="288" r:id="rId6"/>
    <p:sldId id="289" r:id="rId7"/>
    <p:sldId id="266" r:id="rId8"/>
    <p:sldId id="259" r:id="rId9"/>
    <p:sldId id="260" r:id="rId10"/>
    <p:sldId id="257" r:id="rId11"/>
  </p:sldIdLst>
  <p:sldSz cx="12192000" cy="6858000"/>
  <p:notesSz cx="6858000" cy="9144000"/>
  <p:custShowLst>
    <p:custShow name="Zielgruppenpräsentation 1" id="0">
      <p:sldLst>
        <p:sld r:id="rId2"/>
        <p:sld r:id="rId3"/>
        <p:sld r:id="rId8"/>
        <p:sld r:id="rId9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25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956" autoAdjust="0"/>
    <p:restoredTop sz="88060" autoAdjust="0"/>
  </p:normalViewPr>
  <p:slideViewPr>
    <p:cSldViewPr snapToGrid="0">
      <p:cViewPr>
        <p:scale>
          <a:sx n="41" d="100"/>
          <a:sy n="41" d="100"/>
        </p:scale>
        <p:origin x="1218" y="3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14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de-AT" sz="2400" dirty="0"/>
              <a:t>Mitarbeiter-Übersicht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Frauen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6000"/>
                    <a:lumMod val="102000"/>
                  </a:schemeClr>
                </a:gs>
                <a:gs pos="100000">
                  <a:schemeClr val="accent1">
                    <a:shade val="88000"/>
                    <a:lumMod val="94000"/>
                  </a:schemeClr>
                </a:gs>
              </a:gsLst>
              <a:path path="circle">
                <a:fillToRect l="50000" t="100000" r="100000" b="50000"/>
              </a:path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64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25400" h="127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Tabelle1!$A$2:$A$4</c:f>
              <c:strCache>
                <c:ptCount val="3"/>
                <c:pt idx="0">
                  <c:v>Region Ost</c:v>
                </c:pt>
                <c:pt idx="1">
                  <c:v>Region West</c:v>
                </c:pt>
                <c:pt idx="2">
                  <c:v>Zentrale</c:v>
                </c:pt>
              </c:strCache>
            </c:strRef>
          </c:cat>
          <c:val>
            <c:numRef>
              <c:f>Tabelle1!$B$2:$B$4</c:f>
              <c:numCache>
                <c:formatCode>General</c:formatCode>
                <c:ptCount val="3"/>
                <c:pt idx="0">
                  <c:v>345</c:v>
                </c:pt>
                <c:pt idx="1">
                  <c:v>251</c:v>
                </c:pt>
                <c:pt idx="2">
                  <c:v>176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D53-4DF7-A2DF-4087EE64612E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Männer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>
              <a:outerShdw blurRad="38100" dist="25400" dir="5400000" rotWithShape="0">
                <a:srgbClr val="000000">
                  <a:alpha val="64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25400" h="127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Tabelle1!$A$2:$A$4</c:f>
              <c:strCache>
                <c:ptCount val="3"/>
                <c:pt idx="0">
                  <c:v>Region Ost</c:v>
                </c:pt>
                <c:pt idx="1">
                  <c:v>Region West</c:v>
                </c:pt>
                <c:pt idx="2">
                  <c:v>Zentrale</c:v>
                </c:pt>
              </c:strCache>
            </c:strRef>
          </c:cat>
          <c:val>
            <c:numRef>
              <c:f>Tabelle1!$C$2:$C$4</c:f>
              <c:numCache>
                <c:formatCode>General</c:formatCode>
                <c:ptCount val="3"/>
                <c:pt idx="0">
                  <c:v>200</c:v>
                </c:pt>
                <c:pt idx="1">
                  <c:v>389</c:v>
                </c:pt>
                <c:pt idx="2">
                  <c:v>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D53-4DF7-A2DF-4087EE64612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15"/>
        <c:overlap val="-20"/>
        <c:axId val="8508624"/>
        <c:axId val="142831976"/>
      </c:barChart>
      <c:catAx>
        <c:axId val="85086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42831976"/>
        <c:crosses val="autoZero"/>
        <c:auto val="1"/>
        <c:lblAlgn val="ctr"/>
        <c:lblOffset val="100"/>
        <c:noMultiLvlLbl val="0"/>
      </c:catAx>
      <c:valAx>
        <c:axId val="1428319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85086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2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3905E2-091D-4D7F-B624-0D77A58D092B}" type="doc">
      <dgm:prSet loTypeId="urn:microsoft.com/office/officeart/2005/8/layout/hierarchy2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de-AT"/>
        </a:p>
      </dgm:t>
    </dgm:pt>
    <dgm:pt modelId="{BAB96BD4-19A9-4908-9919-60E195A9DD48}">
      <dgm:prSet phldrT="[Text]"/>
      <dgm:spPr/>
      <dgm:t>
        <a:bodyPr/>
        <a:lstStyle/>
        <a:p>
          <a:r>
            <a:rPr lang="de-AT" dirty="0"/>
            <a:t>Tagesablauf</a:t>
          </a:r>
        </a:p>
      </dgm:t>
    </dgm:pt>
    <dgm:pt modelId="{3A247736-819E-4A58-A542-8C723CF9A55D}" type="parTrans" cxnId="{E4013554-88FD-4BCC-8BE4-6750C7F50810}">
      <dgm:prSet/>
      <dgm:spPr/>
      <dgm:t>
        <a:bodyPr/>
        <a:lstStyle/>
        <a:p>
          <a:endParaRPr lang="de-AT"/>
        </a:p>
      </dgm:t>
    </dgm:pt>
    <dgm:pt modelId="{CE7C1EEE-E45E-4BFE-B7A0-5D48B782966F}" type="sibTrans" cxnId="{E4013554-88FD-4BCC-8BE4-6750C7F50810}">
      <dgm:prSet/>
      <dgm:spPr/>
      <dgm:t>
        <a:bodyPr/>
        <a:lstStyle/>
        <a:p>
          <a:endParaRPr lang="de-AT"/>
        </a:p>
      </dgm:t>
    </dgm:pt>
    <dgm:pt modelId="{27584296-2EC8-4B4C-8482-BA226D2B8C0F}">
      <dgm:prSet phldrT="[Text]"/>
      <dgm:spPr>
        <a:solidFill>
          <a:schemeClr val="accent4"/>
        </a:solidFill>
      </dgm:spPr>
      <dgm:t>
        <a:bodyPr/>
        <a:lstStyle/>
        <a:p>
          <a:r>
            <a:rPr lang="de-AT" dirty="0"/>
            <a:t>Vormittag</a:t>
          </a:r>
        </a:p>
      </dgm:t>
    </dgm:pt>
    <dgm:pt modelId="{6E17D0B0-0428-4BE2-B134-EF3AC85EF0DF}" type="parTrans" cxnId="{F436EF90-68F0-4E72-A3B1-09C7C6B51705}">
      <dgm:prSet/>
      <dgm:spPr/>
      <dgm:t>
        <a:bodyPr/>
        <a:lstStyle/>
        <a:p>
          <a:endParaRPr lang="de-AT"/>
        </a:p>
      </dgm:t>
    </dgm:pt>
    <dgm:pt modelId="{80237CFD-7EFC-4D81-80E2-33F473AA8DE0}" type="sibTrans" cxnId="{F436EF90-68F0-4E72-A3B1-09C7C6B51705}">
      <dgm:prSet/>
      <dgm:spPr/>
      <dgm:t>
        <a:bodyPr/>
        <a:lstStyle/>
        <a:p>
          <a:endParaRPr lang="de-AT"/>
        </a:p>
      </dgm:t>
    </dgm:pt>
    <dgm:pt modelId="{47F470A5-A049-49C9-ACB5-C3F70F161549}">
      <dgm:prSet phldrT="[Text]"/>
      <dgm:spPr/>
      <dgm:t>
        <a:bodyPr/>
        <a:lstStyle/>
        <a:p>
          <a:r>
            <a:rPr lang="de-AT" dirty="0"/>
            <a:t>Kundenbesuch</a:t>
          </a:r>
        </a:p>
      </dgm:t>
    </dgm:pt>
    <dgm:pt modelId="{B1C1B7C7-648E-420F-A399-28EE701196F6}" type="parTrans" cxnId="{A30CCC29-F538-49E9-9CD1-A0859FA41632}">
      <dgm:prSet/>
      <dgm:spPr/>
      <dgm:t>
        <a:bodyPr/>
        <a:lstStyle/>
        <a:p>
          <a:endParaRPr lang="de-AT"/>
        </a:p>
      </dgm:t>
    </dgm:pt>
    <dgm:pt modelId="{E1CD557B-5D93-45F7-8F2B-46C32C007442}" type="sibTrans" cxnId="{A30CCC29-F538-49E9-9CD1-A0859FA41632}">
      <dgm:prSet/>
      <dgm:spPr/>
      <dgm:t>
        <a:bodyPr/>
        <a:lstStyle/>
        <a:p>
          <a:endParaRPr lang="de-AT"/>
        </a:p>
      </dgm:t>
    </dgm:pt>
    <dgm:pt modelId="{0BA956E0-BD48-49FF-ABBA-6ADDD772EFB9}">
      <dgm:prSet phldrT="[Text]"/>
      <dgm:spPr/>
      <dgm:t>
        <a:bodyPr/>
        <a:lstStyle/>
        <a:p>
          <a:r>
            <a:rPr lang="de-AT" dirty="0"/>
            <a:t>Korrespondenz</a:t>
          </a:r>
        </a:p>
      </dgm:t>
    </dgm:pt>
    <dgm:pt modelId="{6BAFD2B8-8DFB-45EA-8665-7EF0208DABDA}" type="parTrans" cxnId="{DAC3B097-7DE6-42B4-AD65-53F0AF4BDDFA}">
      <dgm:prSet/>
      <dgm:spPr/>
      <dgm:t>
        <a:bodyPr/>
        <a:lstStyle/>
        <a:p>
          <a:endParaRPr lang="de-AT"/>
        </a:p>
      </dgm:t>
    </dgm:pt>
    <dgm:pt modelId="{273932FB-0209-414C-963C-53CCE570433D}" type="sibTrans" cxnId="{DAC3B097-7DE6-42B4-AD65-53F0AF4BDDFA}">
      <dgm:prSet/>
      <dgm:spPr/>
      <dgm:t>
        <a:bodyPr/>
        <a:lstStyle/>
        <a:p>
          <a:endParaRPr lang="de-AT"/>
        </a:p>
      </dgm:t>
    </dgm:pt>
    <dgm:pt modelId="{458F8769-2AA0-4E81-8353-B64F965A03FF}">
      <dgm:prSet phldrT="[Text]"/>
      <dgm:spPr>
        <a:solidFill>
          <a:schemeClr val="accent4"/>
        </a:solidFill>
      </dgm:spPr>
      <dgm:t>
        <a:bodyPr/>
        <a:lstStyle/>
        <a:p>
          <a:r>
            <a:rPr lang="de-AT" dirty="0"/>
            <a:t>Nachmittag</a:t>
          </a:r>
        </a:p>
      </dgm:t>
    </dgm:pt>
    <dgm:pt modelId="{C47C5F65-C7B3-42A8-890F-CF4A2179C1CE}" type="parTrans" cxnId="{2CF9B65A-7FA0-4F2A-A103-ADC8F8631DCA}">
      <dgm:prSet/>
      <dgm:spPr/>
      <dgm:t>
        <a:bodyPr/>
        <a:lstStyle/>
        <a:p>
          <a:endParaRPr lang="de-AT"/>
        </a:p>
      </dgm:t>
    </dgm:pt>
    <dgm:pt modelId="{56680A09-24A6-4F4B-ADCB-B357647E01FA}" type="sibTrans" cxnId="{2CF9B65A-7FA0-4F2A-A103-ADC8F8631DCA}">
      <dgm:prSet/>
      <dgm:spPr/>
      <dgm:t>
        <a:bodyPr/>
        <a:lstStyle/>
        <a:p>
          <a:endParaRPr lang="de-AT"/>
        </a:p>
      </dgm:t>
    </dgm:pt>
    <dgm:pt modelId="{7AF62D7D-620C-4C2D-B670-55391AB7C013}">
      <dgm:prSet phldrT="[Text]"/>
      <dgm:spPr/>
      <dgm:t>
        <a:bodyPr/>
        <a:lstStyle/>
        <a:p>
          <a:r>
            <a:rPr lang="de-AT" dirty="0"/>
            <a:t>Meeting</a:t>
          </a:r>
        </a:p>
      </dgm:t>
    </dgm:pt>
    <dgm:pt modelId="{ED90FD6C-D770-4BD4-AFB8-1D07C459B38F}" type="parTrans" cxnId="{E1A0187C-94D0-4D27-88E4-A00972735FF1}">
      <dgm:prSet/>
      <dgm:spPr/>
      <dgm:t>
        <a:bodyPr/>
        <a:lstStyle/>
        <a:p>
          <a:endParaRPr lang="de-AT"/>
        </a:p>
      </dgm:t>
    </dgm:pt>
    <dgm:pt modelId="{65642828-F6C7-42D6-88F7-000B9005BD6B}" type="sibTrans" cxnId="{E1A0187C-94D0-4D27-88E4-A00972735FF1}">
      <dgm:prSet/>
      <dgm:spPr/>
      <dgm:t>
        <a:bodyPr/>
        <a:lstStyle/>
        <a:p>
          <a:endParaRPr lang="de-AT"/>
        </a:p>
      </dgm:t>
    </dgm:pt>
    <dgm:pt modelId="{48DAA8E0-9099-4FAD-B82C-9BC6913621E9}" type="pres">
      <dgm:prSet presAssocID="{1A3905E2-091D-4D7F-B624-0D77A58D092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F3C59B20-3547-45DE-8A2F-DDC2F517EB26}" type="pres">
      <dgm:prSet presAssocID="{BAB96BD4-19A9-4908-9919-60E195A9DD48}" presName="root1" presStyleCnt="0"/>
      <dgm:spPr/>
    </dgm:pt>
    <dgm:pt modelId="{8C3A5756-567B-426C-8EB4-CA0AA1DEB95B}" type="pres">
      <dgm:prSet presAssocID="{BAB96BD4-19A9-4908-9919-60E195A9DD48}" presName="LevelOneTextNode" presStyleLbl="node0" presStyleIdx="0" presStyleCnt="1">
        <dgm:presLayoutVars>
          <dgm:chPref val="3"/>
        </dgm:presLayoutVars>
      </dgm:prSet>
      <dgm:spPr/>
    </dgm:pt>
    <dgm:pt modelId="{50C11798-176E-43DA-9694-B64E3E8CBF1D}" type="pres">
      <dgm:prSet presAssocID="{BAB96BD4-19A9-4908-9919-60E195A9DD48}" presName="level2hierChild" presStyleCnt="0"/>
      <dgm:spPr/>
    </dgm:pt>
    <dgm:pt modelId="{77DF63B4-A4D5-4FD6-9854-7903E0315B24}" type="pres">
      <dgm:prSet presAssocID="{6E17D0B0-0428-4BE2-B134-EF3AC85EF0DF}" presName="conn2-1" presStyleLbl="parChTrans1D2" presStyleIdx="0" presStyleCnt="2"/>
      <dgm:spPr/>
    </dgm:pt>
    <dgm:pt modelId="{5F140993-149E-469B-9D14-D55FEE6DB193}" type="pres">
      <dgm:prSet presAssocID="{6E17D0B0-0428-4BE2-B134-EF3AC85EF0DF}" presName="connTx" presStyleLbl="parChTrans1D2" presStyleIdx="0" presStyleCnt="2"/>
      <dgm:spPr/>
    </dgm:pt>
    <dgm:pt modelId="{96FF32E6-16D3-42ED-94F6-74739275C1F4}" type="pres">
      <dgm:prSet presAssocID="{27584296-2EC8-4B4C-8482-BA226D2B8C0F}" presName="root2" presStyleCnt="0"/>
      <dgm:spPr/>
    </dgm:pt>
    <dgm:pt modelId="{3186B894-C127-4E5D-9DCC-DA6791D45201}" type="pres">
      <dgm:prSet presAssocID="{27584296-2EC8-4B4C-8482-BA226D2B8C0F}" presName="LevelTwoTextNode" presStyleLbl="node2" presStyleIdx="0" presStyleCnt="2">
        <dgm:presLayoutVars>
          <dgm:chPref val="3"/>
        </dgm:presLayoutVars>
      </dgm:prSet>
      <dgm:spPr/>
    </dgm:pt>
    <dgm:pt modelId="{23B37D8B-C5B6-4717-8529-BA2FAB8D27C0}" type="pres">
      <dgm:prSet presAssocID="{27584296-2EC8-4B4C-8482-BA226D2B8C0F}" presName="level3hierChild" presStyleCnt="0"/>
      <dgm:spPr/>
    </dgm:pt>
    <dgm:pt modelId="{EFFFCFB5-EF7C-44E0-A868-A9934265BCEE}" type="pres">
      <dgm:prSet presAssocID="{B1C1B7C7-648E-420F-A399-28EE701196F6}" presName="conn2-1" presStyleLbl="parChTrans1D3" presStyleIdx="0" presStyleCnt="3"/>
      <dgm:spPr/>
    </dgm:pt>
    <dgm:pt modelId="{B6AEB5F7-DC9B-403A-8F25-4978F7D7B7E1}" type="pres">
      <dgm:prSet presAssocID="{B1C1B7C7-648E-420F-A399-28EE701196F6}" presName="connTx" presStyleLbl="parChTrans1D3" presStyleIdx="0" presStyleCnt="3"/>
      <dgm:spPr/>
    </dgm:pt>
    <dgm:pt modelId="{5B68FF0F-3386-4E40-8BB5-8838CA24C75B}" type="pres">
      <dgm:prSet presAssocID="{47F470A5-A049-49C9-ACB5-C3F70F161549}" presName="root2" presStyleCnt="0"/>
      <dgm:spPr/>
    </dgm:pt>
    <dgm:pt modelId="{FEDE75B7-516C-48C2-8598-18DD66DB48E8}" type="pres">
      <dgm:prSet presAssocID="{47F470A5-A049-49C9-ACB5-C3F70F161549}" presName="LevelTwoTextNode" presStyleLbl="node3" presStyleIdx="0" presStyleCnt="3">
        <dgm:presLayoutVars>
          <dgm:chPref val="3"/>
        </dgm:presLayoutVars>
      </dgm:prSet>
      <dgm:spPr/>
    </dgm:pt>
    <dgm:pt modelId="{792917EF-6B3B-4507-ACEB-2146F9B7919F}" type="pres">
      <dgm:prSet presAssocID="{47F470A5-A049-49C9-ACB5-C3F70F161549}" presName="level3hierChild" presStyleCnt="0"/>
      <dgm:spPr/>
    </dgm:pt>
    <dgm:pt modelId="{C724B6B6-DC57-421C-A309-164A7CA37882}" type="pres">
      <dgm:prSet presAssocID="{6BAFD2B8-8DFB-45EA-8665-7EF0208DABDA}" presName="conn2-1" presStyleLbl="parChTrans1D3" presStyleIdx="1" presStyleCnt="3"/>
      <dgm:spPr/>
    </dgm:pt>
    <dgm:pt modelId="{25AF40D0-5FE4-4E80-A866-85BF3DA67857}" type="pres">
      <dgm:prSet presAssocID="{6BAFD2B8-8DFB-45EA-8665-7EF0208DABDA}" presName="connTx" presStyleLbl="parChTrans1D3" presStyleIdx="1" presStyleCnt="3"/>
      <dgm:spPr/>
    </dgm:pt>
    <dgm:pt modelId="{012E4878-21AF-4FAE-8F40-C51AB018EAD2}" type="pres">
      <dgm:prSet presAssocID="{0BA956E0-BD48-49FF-ABBA-6ADDD772EFB9}" presName="root2" presStyleCnt="0"/>
      <dgm:spPr/>
    </dgm:pt>
    <dgm:pt modelId="{ACB187BE-DA6D-48F2-8EBD-3E61B1B3B664}" type="pres">
      <dgm:prSet presAssocID="{0BA956E0-BD48-49FF-ABBA-6ADDD772EFB9}" presName="LevelTwoTextNode" presStyleLbl="node3" presStyleIdx="1" presStyleCnt="3">
        <dgm:presLayoutVars>
          <dgm:chPref val="3"/>
        </dgm:presLayoutVars>
      </dgm:prSet>
      <dgm:spPr/>
    </dgm:pt>
    <dgm:pt modelId="{8FABCEAE-E2F7-4840-A24F-53225B22AC50}" type="pres">
      <dgm:prSet presAssocID="{0BA956E0-BD48-49FF-ABBA-6ADDD772EFB9}" presName="level3hierChild" presStyleCnt="0"/>
      <dgm:spPr/>
    </dgm:pt>
    <dgm:pt modelId="{7E1AA860-B1F4-4AFD-A748-AB613C8FCF01}" type="pres">
      <dgm:prSet presAssocID="{C47C5F65-C7B3-42A8-890F-CF4A2179C1CE}" presName="conn2-1" presStyleLbl="parChTrans1D2" presStyleIdx="1" presStyleCnt="2"/>
      <dgm:spPr/>
    </dgm:pt>
    <dgm:pt modelId="{7C2BB811-1849-4CC6-A1D9-950311626FE6}" type="pres">
      <dgm:prSet presAssocID="{C47C5F65-C7B3-42A8-890F-CF4A2179C1CE}" presName="connTx" presStyleLbl="parChTrans1D2" presStyleIdx="1" presStyleCnt="2"/>
      <dgm:spPr/>
    </dgm:pt>
    <dgm:pt modelId="{2E1B82B0-A4BA-4A02-8E43-A8C538286B32}" type="pres">
      <dgm:prSet presAssocID="{458F8769-2AA0-4E81-8353-B64F965A03FF}" presName="root2" presStyleCnt="0"/>
      <dgm:spPr/>
    </dgm:pt>
    <dgm:pt modelId="{B815ECFE-386A-490E-916B-D9D230560A2E}" type="pres">
      <dgm:prSet presAssocID="{458F8769-2AA0-4E81-8353-B64F965A03FF}" presName="LevelTwoTextNode" presStyleLbl="node2" presStyleIdx="1" presStyleCnt="2">
        <dgm:presLayoutVars>
          <dgm:chPref val="3"/>
        </dgm:presLayoutVars>
      </dgm:prSet>
      <dgm:spPr/>
    </dgm:pt>
    <dgm:pt modelId="{028B86BC-90C7-45B1-9AD2-2470E470A69F}" type="pres">
      <dgm:prSet presAssocID="{458F8769-2AA0-4E81-8353-B64F965A03FF}" presName="level3hierChild" presStyleCnt="0"/>
      <dgm:spPr/>
    </dgm:pt>
    <dgm:pt modelId="{3028C537-6612-4BC5-99F5-1FA89A0213C8}" type="pres">
      <dgm:prSet presAssocID="{ED90FD6C-D770-4BD4-AFB8-1D07C459B38F}" presName="conn2-1" presStyleLbl="parChTrans1D3" presStyleIdx="2" presStyleCnt="3"/>
      <dgm:spPr/>
    </dgm:pt>
    <dgm:pt modelId="{BE476F94-3B31-48E9-BFB6-C85DFF11B21E}" type="pres">
      <dgm:prSet presAssocID="{ED90FD6C-D770-4BD4-AFB8-1D07C459B38F}" presName="connTx" presStyleLbl="parChTrans1D3" presStyleIdx="2" presStyleCnt="3"/>
      <dgm:spPr/>
    </dgm:pt>
    <dgm:pt modelId="{B1468001-272D-4047-9AD3-7109B42BA249}" type="pres">
      <dgm:prSet presAssocID="{7AF62D7D-620C-4C2D-B670-55391AB7C013}" presName="root2" presStyleCnt="0"/>
      <dgm:spPr/>
    </dgm:pt>
    <dgm:pt modelId="{1C23FFCB-7A71-40AF-A530-6D5B38F98985}" type="pres">
      <dgm:prSet presAssocID="{7AF62D7D-620C-4C2D-B670-55391AB7C013}" presName="LevelTwoTextNode" presStyleLbl="node3" presStyleIdx="2" presStyleCnt="3">
        <dgm:presLayoutVars>
          <dgm:chPref val="3"/>
        </dgm:presLayoutVars>
      </dgm:prSet>
      <dgm:spPr/>
    </dgm:pt>
    <dgm:pt modelId="{621A67C0-C8E7-4991-965B-A58B40788572}" type="pres">
      <dgm:prSet presAssocID="{7AF62D7D-620C-4C2D-B670-55391AB7C013}" presName="level3hierChild" presStyleCnt="0"/>
      <dgm:spPr/>
    </dgm:pt>
  </dgm:ptLst>
  <dgm:cxnLst>
    <dgm:cxn modelId="{82FD2D0A-7869-4871-9522-4CAADE4B4911}" type="presOf" srcId="{B1C1B7C7-648E-420F-A399-28EE701196F6}" destId="{EFFFCFB5-EF7C-44E0-A868-A9934265BCEE}" srcOrd="0" destOrd="0" presId="urn:microsoft.com/office/officeart/2005/8/layout/hierarchy2"/>
    <dgm:cxn modelId="{862A2319-F0F8-4DF8-9951-D48E8B400B2A}" type="presOf" srcId="{6E17D0B0-0428-4BE2-B134-EF3AC85EF0DF}" destId="{5F140993-149E-469B-9D14-D55FEE6DB193}" srcOrd="1" destOrd="0" presId="urn:microsoft.com/office/officeart/2005/8/layout/hierarchy2"/>
    <dgm:cxn modelId="{DEB3B219-3F3D-4A26-A7C0-E2577C4C25CB}" type="presOf" srcId="{27584296-2EC8-4B4C-8482-BA226D2B8C0F}" destId="{3186B894-C127-4E5D-9DCC-DA6791D45201}" srcOrd="0" destOrd="0" presId="urn:microsoft.com/office/officeart/2005/8/layout/hierarchy2"/>
    <dgm:cxn modelId="{A30CCC29-F538-49E9-9CD1-A0859FA41632}" srcId="{27584296-2EC8-4B4C-8482-BA226D2B8C0F}" destId="{47F470A5-A049-49C9-ACB5-C3F70F161549}" srcOrd="0" destOrd="0" parTransId="{B1C1B7C7-648E-420F-A399-28EE701196F6}" sibTransId="{E1CD557B-5D93-45F7-8F2B-46C32C007442}"/>
    <dgm:cxn modelId="{BF390C31-019F-4BE3-8AC0-04731E1DE3E3}" type="presOf" srcId="{7AF62D7D-620C-4C2D-B670-55391AB7C013}" destId="{1C23FFCB-7A71-40AF-A530-6D5B38F98985}" srcOrd="0" destOrd="0" presId="urn:microsoft.com/office/officeart/2005/8/layout/hierarchy2"/>
    <dgm:cxn modelId="{04C17F3B-1848-4E35-8848-106CE6A6DCB2}" type="presOf" srcId="{ED90FD6C-D770-4BD4-AFB8-1D07C459B38F}" destId="{3028C537-6612-4BC5-99F5-1FA89A0213C8}" srcOrd="0" destOrd="0" presId="urn:microsoft.com/office/officeart/2005/8/layout/hierarchy2"/>
    <dgm:cxn modelId="{B337AD42-4617-4E60-B9CB-C9A6813798C8}" type="presOf" srcId="{ED90FD6C-D770-4BD4-AFB8-1D07C459B38F}" destId="{BE476F94-3B31-48E9-BFB6-C85DFF11B21E}" srcOrd="1" destOrd="0" presId="urn:microsoft.com/office/officeart/2005/8/layout/hierarchy2"/>
    <dgm:cxn modelId="{35776A4E-1C3C-4A43-B3DD-0ACFCB0F7E4F}" type="presOf" srcId="{458F8769-2AA0-4E81-8353-B64F965A03FF}" destId="{B815ECFE-386A-490E-916B-D9D230560A2E}" srcOrd="0" destOrd="0" presId="urn:microsoft.com/office/officeart/2005/8/layout/hierarchy2"/>
    <dgm:cxn modelId="{6864946E-F5F9-40B8-8588-DD12462A70AB}" type="presOf" srcId="{1A3905E2-091D-4D7F-B624-0D77A58D092B}" destId="{48DAA8E0-9099-4FAD-B82C-9BC6913621E9}" srcOrd="0" destOrd="0" presId="urn:microsoft.com/office/officeart/2005/8/layout/hierarchy2"/>
    <dgm:cxn modelId="{E4013554-88FD-4BCC-8BE4-6750C7F50810}" srcId="{1A3905E2-091D-4D7F-B624-0D77A58D092B}" destId="{BAB96BD4-19A9-4908-9919-60E195A9DD48}" srcOrd="0" destOrd="0" parTransId="{3A247736-819E-4A58-A542-8C723CF9A55D}" sibTransId="{CE7C1EEE-E45E-4BFE-B7A0-5D48B782966F}"/>
    <dgm:cxn modelId="{21E4FE57-3E32-478F-AFFF-0C1C0B383633}" type="presOf" srcId="{6E17D0B0-0428-4BE2-B134-EF3AC85EF0DF}" destId="{77DF63B4-A4D5-4FD6-9854-7903E0315B24}" srcOrd="0" destOrd="0" presId="urn:microsoft.com/office/officeart/2005/8/layout/hierarchy2"/>
    <dgm:cxn modelId="{FA080F7A-BE03-4216-9F47-64E8D60B4C1E}" type="presOf" srcId="{0BA956E0-BD48-49FF-ABBA-6ADDD772EFB9}" destId="{ACB187BE-DA6D-48F2-8EBD-3E61B1B3B664}" srcOrd="0" destOrd="0" presId="urn:microsoft.com/office/officeart/2005/8/layout/hierarchy2"/>
    <dgm:cxn modelId="{2CF9B65A-7FA0-4F2A-A103-ADC8F8631DCA}" srcId="{BAB96BD4-19A9-4908-9919-60E195A9DD48}" destId="{458F8769-2AA0-4E81-8353-B64F965A03FF}" srcOrd="1" destOrd="0" parTransId="{C47C5F65-C7B3-42A8-890F-CF4A2179C1CE}" sibTransId="{56680A09-24A6-4F4B-ADCB-B357647E01FA}"/>
    <dgm:cxn modelId="{E1A0187C-94D0-4D27-88E4-A00972735FF1}" srcId="{458F8769-2AA0-4E81-8353-B64F965A03FF}" destId="{7AF62D7D-620C-4C2D-B670-55391AB7C013}" srcOrd="0" destOrd="0" parTransId="{ED90FD6C-D770-4BD4-AFB8-1D07C459B38F}" sibTransId="{65642828-F6C7-42D6-88F7-000B9005BD6B}"/>
    <dgm:cxn modelId="{9EF7D890-0EA8-4728-AF61-316913FD9411}" type="presOf" srcId="{C47C5F65-C7B3-42A8-890F-CF4A2179C1CE}" destId="{7E1AA860-B1F4-4AFD-A748-AB613C8FCF01}" srcOrd="0" destOrd="0" presId="urn:microsoft.com/office/officeart/2005/8/layout/hierarchy2"/>
    <dgm:cxn modelId="{F436EF90-68F0-4E72-A3B1-09C7C6B51705}" srcId="{BAB96BD4-19A9-4908-9919-60E195A9DD48}" destId="{27584296-2EC8-4B4C-8482-BA226D2B8C0F}" srcOrd="0" destOrd="0" parTransId="{6E17D0B0-0428-4BE2-B134-EF3AC85EF0DF}" sibTransId="{80237CFD-7EFC-4D81-80E2-33F473AA8DE0}"/>
    <dgm:cxn modelId="{DAC3B097-7DE6-42B4-AD65-53F0AF4BDDFA}" srcId="{27584296-2EC8-4B4C-8482-BA226D2B8C0F}" destId="{0BA956E0-BD48-49FF-ABBA-6ADDD772EFB9}" srcOrd="1" destOrd="0" parTransId="{6BAFD2B8-8DFB-45EA-8665-7EF0208DABDA}" sibTransId="{273932FB-0209-414C-963C-53CCE570433D}"/>
    <dgm:cxn modelId="{F648E4A3-1A2B-43DC-BDE8-1263CA24BBCF}" type="presOf" srcId="{6BAFD2B8-8DFB-45EA-8665-7EF0208DABDA}" destId="{C724B6B6-DC57-421C-A309-164A7CA37882}" srcOrd="0" destOrd="0" presId="urn:microsoft.com/office/officeart/2005/8/layout/hierarchy2"/>
    <dgm:cxn modelId="{B23872B6-1F97-492F-9000-4FBE78C6897F}" type="presOf" srcId="{BAB96BD4-19A9-4908-9919-60E195A9DD48}" destId="{8C3A5756-567B-426C-8EB4-CA0AA1DEB95B}" srcOrd="0" destOrd="0" presId="urn:microsoft.com/office/officeart/2005/8/layout/hierarchy2"/>
    <dgm:cxn modelId="{47CE15C6-4EA6-44E4-AD56-5AE42624575B}" type="presOf" srcId="{6BAFD2B8-8DFB-45EA-8665-7EF0208DABDA}" destId="{25AF40D0-5FE4-4E80-A866-85BF3DA67857}" srcOrd="1" destOrd="0" presId="urn:microsoft.com/office/officeart/2005/8/layout/hierarchy2"/>
    <dgm:cxn modelId="{4F6CE2DC-3432-41C2-820B-E5C8D5BB00F1}" type="presOf" srcId="{47F470A5-A049-49C9-ACB5-C3F70F161549}" destId="{FEDE75B7-516C-48C2-8598-18DD66DB48E8}" srcOrd="0" destOrd="0" presId="urn:microsoft.com/office/officeart/2005/8/layout/hierarchy2"/>
    <dgm:cxn modelId="{E84BBDE1-8367-4D5F-BAE8-5198AEFAC21D}" type="presOf" srcId="{B1C1B7C7-648E-420F-A399-28EE701196F6}" destId="{B6AEB5F7-DC9B-403A-8F25-4978F7D7B7E1}" srcOrd="1" destOrd="0" presId="urn:microsoft.com/office/officeart/2005/8/layout/hierarchy2"/>
    <dgm:cxn modelId="{C75E80EC-1B30-49BD-9CD4-BC215ADD4F4C}" type="presOf" srcId="{C47C5F65-C7B3-42A8-890F-CF4A2179C1CE}" destId="{7C2BB811-1849-4CC6-A1D9-950311626FE6}" srcOrd="1" destOrd="0" presId="urn:microsoft.com/office/officeart/2005/8/layout/hierarchy2"/>
    <dgm:cxn modelId="{72EBAD55-919B-4ACA-A770-CD6813F0E675}" type="presParOf" srcId="{48DAA8E0-9099-4FAD-B82C-9BC6913621E9}" destId="{F3C59B20-3547-45DE-8A2F-DDC2F517EB26}" srcOrd="0" destOrd="0" presId="urn:microsoft.com/office/officeart/2005/8/layout/hierarchy2"/>
    <dgm:cxn modelId="{7659B0F1-46A8-462F-8B0B-C800D6BDF23E}" type="presParOf" srcId="{F3C59B20-3547-45DE-8A2F-DDC2F517EB26}" destId="{8C3A5756-567B-426C-8EB4-CA0AA1DEB95B}" srcOrd="0" destOrd="0" presId="urn:microsoft.com/office/officeart/2005/8/layout/hierarchy2"/>
    <dgm:cxn modelId="{5B4ACD4D-08A7-4094-AE49-0AEC9B68CB8A}" type="presParOf" srcId="{F3C59B20-3547-45DE-8A2F-DDC2F517EB26}" destId="{50C11798-176E-43DA-9694-B64E3E8CBF1D}" srcOrd="1" destOrd="0" presId="urn:microsoft.com/office/officeart/2005/8/layout/hierarchy2"/>
    <dgm:cxn modelId="{117E0393-9B81-4BFA-8742-323FC9406818}" type="presParOf" srcId="{50C11798-176E-43DA-9694-B64E3E8CBF1D}" destId="{77DF63B4-A4D5-4FD6-9854-7903E0315B24}" srcOrd="0" destOrd="0" presId="urn:microsoft.com/office/officeart/2005/8/layout/hierarchy2"/>
    <dgm:cxn modelId="{A320A54A-29EE-4F39-96CA-468A6A6EA388}" type="presParOf" srcId="{77DF63B4-A4D5-4FD6-9854-7903E0315B24}" destId="{5F140993-149E-469B-9D14-D55FEE6DB193}" srcOrd="0" destOrd="0" presId="urn:microsoft.com/office/officeart/2005/8/layout/hierarchy2"/>
    <dgm:cxn modelId="{E3E2A7A8-BA80-4EBE-85BF-C455EF99C293}" type="presParOf" srcId="{50C11798-176E-43DA-9694-B64E3E8CBF1D}" destId="{96FF32E6-16D3-42ED-94F6-74739275C1F4}" srcOrd="1" destOrd="0" presId="urn:microsoft.com/office/officeart/2005/8/layout/hierarchy2"/>
    <dgm:cxn modelId="{1E356C16-3DF9-4E10-AD72-78975F05B202}" type="presParOf" srcId="{96FF32E6-16D3-42ED-94F6-74739275C1F4}" destId="{3186B894-C127-4E5D-9DCC-DA6791D45201}" srcOrd="0" destOrd="0" presId="urn:microsoft.com/office/officeart/2005/8/layout/hierarchy2"/>
    <dgm:cxn modelId="{98A91D96-8C98-4E41-953B-193F40A92F63}" type="presParOf" srcId="{96FF32E6-16D3-42ED-94F6-74739275C1F4}" destId="{23B37D8B-C5B6-4717-8529-BA2FAB8D27C0}" srcOrd="1" destOrd="0" presId="urn:microsoft.com/office/officeart/2005/8/layout/hierarchy2"/>
    <dgm:cxn modelId="{18752781-B8D6-4367-89BE-729C6BD1EA1F}" type="presParOf" srcId="{23B37D8B-C5B6-4717-8529-BA2FAB8D27C0}" destId="{EFFFCFB5-EF7C-44E0-A868-A9934265BCEE}" srcOrd="0" destOrd="0" presId="urn:microsoft.com/office/officeart/2005/8/layout/hierarchy2"/>
    <dgm:cxn modelId="{41731AE5-305B-436B-A2D9-B420DD245239}" type="presParOf" srcId="{EFFFCFB5-EF7C-44E0-A868-A9934265BCEE}" destId="{B6AEB5F7-DC9B-403A-8F25-4978F7D7B7E1}" srcOrd="0" destOrd="0" presId="urn:microsoft.com/office/officeart/2005/8/layout/hierarchy2"/>
    <dgm:cxn modelId="{54A74F3C-2DED-402B-8A5C-6270DED57EA3}" type="presParOf" srcId="{23B37D8B-C5B6-4717-8529-BA2FAB8D27C0}" destId="{5B68FF0F-3386-4E40-8BB5-8838CA24C75B}" srcOrd="1" destOrd="0" presId="urn:microsoft.com/office/officeart/2005/8/layout/hierarchy2"/>
    <dgm:cxn modelId="{4278D495-0495-4FE4-9077-43524B7FB910}" type="presParOf" srcId="{5B68FF0F-3386-4E40-8BB5-8838CA24C75B}" destId="{FEDE75B7-516C-48C2-8598-18DD66DB48E8}" srcOrd="0" destOrd="0" presId="urn:microsoft.com/office/officeart/2005/8/layout/hierarchy2"/>
    <dgm:cxn modelId="{367DD1EE-7E1E-4D67-AADB-BB7846C9490A}" type="presParOf" srcId="{5B68FF0F-3386-4E40-8BB5-8838CA24C75B}" destId="{792917EF-6B3B-4507-ACEB-2146F9B7919F}" srcOrd="1" destOrd="0" presId="urn:microsoft.com/office/officeart/2005/8/layout/hierarchy2"/>
    <dgm:cxn modelId="{DBDD9DAE-D370-4D0C-9082-FFABFCF58819}" type="presParOf" srcId="{23B37D8B-C5B6-4717-8529-BA2FAB8D27C0}" destId="{C724B6B6-DC57-421C-A309-164A7CA37882}" srcOrd="2" destOrd="0" presId="urn:microsoft.com/office/officeart/2005/8/layout/hierarchy2"/>
    <dgm:cxn modelId="{1C013BE7-411A-41AF-8F90-A7905FBC33BA}" type="presParOf" srcId="{C724B6B6-DC57-421C-A309-164A7CA37882}" destId="{25AF40D0-5FE4-4E80-A866-85BF3DA67857}" srcOrd="0" destOrd="0" presId="urn:microsoft.com/office/officeart/2005/8/layout/hierarchy2"/>
    <dgm:cxn modelId="{E7C25F9E-E880-4A95-A829-A47CCCAD8EC7}" type="presParOf" srcId="{23B37D8B-C5B6-4717-8529-BA2FAB8D27C0}" destId="{012E4878-21AF-4FAE-8F40-C51AB018EAD2}" srcOrd="3" destOrd="0" presId="urn:microsoft.com/office/officeart/2005/8/layout/hierarchy2"/>
    <dgm:cxn modelId="{5DCB79F7-65CC-439B-91B9-AC378ABBDFB6}" type="presParOf" srcId="{012E4878-21AF-4FAE-8F40-C51AB018EAD2}" destId="{ACB187BE-DA6D-48F2-8EBD-3E61B1B3B664}" srcOrd="0" destOrd="0" presId="urn:microsoft.com/office/officeart/2005/8/layout/hierarchy2"/>
    <dgm:cxn modelId="{93A563E4-7A47-4A41-A11F-9455AFDC55C1}" type="presParOf" srcId="{012E4878-21AF-4FAE-8F40-C51AB018EAD2}" destId="{8FABCEAE-E2F7-4840-A24F-53225B22AC50}" srcOrd="1" destOrd="0" presId="urn:microsoft.com/office/officeart/2005/8/layout/hierarchy2"/>
    <dgm:cxn modelId="{ABACB5DB-FA16-49F4-9B7F-1941946D741F}" type="presParOf" srcId="{50C11798-176E-43DA-9694-B64E3E8CBF1D}" destId="{7E1AA860-B1F4-4AFD-A748-AB613C8FCF01}" srcOrd="2" destOrd="0" presId="urn:microsoft.com/office/officeart/2005/8/layout/hierarchy2"/>
    <dgm:cxn modelId="{17CD8177-8BA0-419C-B07E-9A954BCD32C3}" type="presParOf" srcId="{7E1AA860-B1F4-4AFD-A748-AB613C8FCF01}" destId="{7C2BB811-1849-4CC6-A1D9-950311626FE6}" srcOrd="0" destOrd="0" presId="urn:microsoft.com/office/officeart/2005/8/layout/hierarchy2"/>
    <dgm:cxn modelId="{F298FF35-467E-44C9-8BF4-0BF5B615FE46}" type="presParOf" srcId="{50C11798-176E-43DA-9694-B64E3E8CBF1D}" destId="{2E1B82B0-A4BA-4A02-8E43-A8C538286B32}" srcOrd="3" destOrd="0" presId="urn:microsoft.com/office/officeart/2005/8/layout/hierarchy2"/>
    <dgm:cxn modelId="{AA274EEA-1A77-4DEE-A04A-49A21E869A61}" type="presParOf" srcId="{2E1B82B0-A4BA-4A02-8E43-A8C538286B32}" destId="{B815ECFE-386A-490E-916B-D9D230560A2E}" srcOrd="0" destOrd="0" presId="urn:microsoft.com/office/officeart/2005/8/layout/hierarchy2"/>
    <dgm:cxn modelId="{AB469AD3-D304-4271-867D-CFCF62927B12}" type="presParOf" srcId="{2E1B82B0-A4BA-4A02-8E43-A8C538286B32}" destId="{028B86BC-90C7-45B1-9AD2-2470E470A69F}" srcOrd="1" destOrd="0" presId="urn:microsoft.com/office/officeart/2005/8/layout/hierarchy2"/>
    <dgm:cxn modelId="{6EF536EB-71B0-48E1-83D7-8E6078D17D19}" type="presParOf" srcId="{028B86BC-90C7-45B1-9AD2-2470E470A69F}" destId="{3028C537-6612-4BC5-99F5-1FA89A0213C8}" srcOrd="0" destOrd="0" presId="urn:microsoft.com/office/officeart/2005/8/layout/hierarchy2"/>
    <dgm:cxn modelId="{FDE4EDA2-09F0-482D-8D29-9C80F99E9ACD}" type="presParOf" srcId="{3028C537-6612-4BC5-99F5-1FA89A0213C8}" destId="{BE476F94-3B31-48E9-BFB6-C85DFF11B21E}" srcOrd="0" destOrd="0" presId="urn:microsoft.com/office/officeart/2005/8/layout/hierarchy2"/>
    <dgm:cxn modelId="{DA191100-C335-462A-B0B7-DC1B3A2AB010}" type="presParOf" srcId="{028B86BC-90C7-45B1-9AD2-2470E470A69F}" destId="{B1468001-272D-4047-9AD3-7109B42BA249}" srcOrd="1" destOrd="0" presId="urn:microsoft.com/office/officeart/2005/8/layout/hierarchy2"/>
    <dgm:cxn modelId="{959B5DAA-9AB6-4627-AA6B-41E1FC1609A0}" type="presParOf" srcId="{B1468001-272D-4047-9AD3-7109B42BA249}" destId="{1C23FFCB-7A71-40AF-A530-6D5B38F98985}" srcOrd="0" destOrd="0" presId="urn:microsoft.com/office/officeart/2005/8/layout/hierarchy2"/>
    <dgm:cxn modelId="{C3D5AF10-5F63-420C-8CB9-6F63C5D639AB}" type="presParOf" srcId="{B1468001-272D-4047-9AD3-7109B42BA249}" destId="{621A67C0-C8E7-4991-965B-A58B40788572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3A5756-567B-426C-8EB4-CA0AA1DEB95B}">
      <dsp:nvSpPr>
        <dsp:cNvPr id="0" name=""/>
        <dsp:cNvSpPr/>
      </dsp:nvSpPr>
      <dsp:spPr>
        <a:xfrm>
          <a:off x="717994" y="1625198"/>
          <a:ext cx="2258611" cy="11293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700" kern="1200" dirty="0"/>
            <a:t>Tagesablauf</a:t>
          </a:r>
        </a:p>
      </dsp:txBody>
      <dsp:txXfrm>
        <a:off x="751070" y="1658274"/>
        <a:ext cx="2192459" cy="1063153"/>
      </dsp:txXfrm>
    </dsp:sp>
    <dsp:sp modelId="{77DF63B4-A4D5-4FD6-9854-7903E0315B24}">
      <dsp:nvSpPr>
        <dsp:cNvPr id="0" name=""/>
        <dsp:cNvSpPr/>
      </dsp:nvSpPr>
      <dsp:spPr>
        <a:xfrm rot="18770822">
          <a:off x="2764072" y="1675592"/>
          <a:ext cx="1328510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328510" y="27246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AT" sz="500" kern="1200"/>
        </a:p>
      </dsp:txBody>
      <dsp:txXfrm>
        <a:off x="3395115" y="1669625"/>
        <a:ext cx="66425" cy="66425"/>
      </dsp:txXfrm>
    </dsp:sp>
    <dsp:sp modelId="{3186B894-C127-4E5D-9DCC-DA6791D45201}">
      <dsp:nvSpPr>
        <dsp:cNvPr id="0" name=""/>
        <dsp:cNvSpPr/>
      </dsp:nvSpPr>
      <dsp:spPr>
        <a:xfrm>
          <a:off x="3880050" y="651172"/>
          <a:ext cx="2258611" cy="1129305"/>
        </a:xfrm>
        <a:prstGeom prst="roundRect">
          <a:avLst>
            <a:gd name="adj" fmla="val 10000"/>
          </a:avLst>
        </a:prstGeom>
        <a:solidFill>
          <a:schemeClr val="accent4"/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700" kern="1200" dirty="0"/>
            <a:t>Vormittag</a:t>
          </a:r>
        </a:p>
      </dsp:txBody>
      <dsp:txXfrm>
        <a:off x="3913126" y="684248"/>
        <a:ext cx="2192459" cy="1063153"/>
      </dsp:txXfrm>
    </dsp:sp>
    <dsp:sp modelId="{EFFFCFB5-EF7C-44E0-A868-A9934265BCEE}">
      <dsp:nvSpPr>
        <dsp:cNvPr id="0" name=""/>
        <dsp:cNvSpPr/>
      </dsp:nvSpPr>
      <dsp:spPr>
        <a:xfrm rot="19457599">
          <a:off x="6034086" y="863903"/>
          <a:ext cx="1112595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112595" y="2724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AT" sz="500" kern="1200"/>
        </a:p>
      </dsp:txBody>
      <dsp:txXfrm>
        <a:off x="6562569" y="863334"/>
        <a:ext cx="55629" cy="55629"/>
      </dsp:txXfrm>
    </dsp:sp>
    <dsp:sp modelId="{FEDE75B7-516C-48C2-8598-18DD66DB48E8}">
      <dsp:nvSpPr>
        <dsp:cNvPr id="0" name=""/>
        <dsp:cNvSpPr/>
      </dsp:nvSpPr>
      <dsp:spPr>
        <a:xfrm>
          <a:off x="7042106" y="1821"/>
          <a:ext cx="2258611" cy="11293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700" kern="1200" dirty="0"/>
            <a:t>Kundenbesuch</a:t>
          </a:r>
        </a:p>
      </dsp:txBody>
      <dsp:txXfrm>
        <a:off x="7075182" y="34897"/>
        <a:ext cx="2192459" cy="1063153"/>
      </dsp:txXfrm>
    </dsp:sp>
    <dsp:sp modelId="{C724B6B6-DC57-421C-A309-164A7CA37882}">
      <dsp:nvSpPr>
        <dsp:cNvPr id="0" name=""/>
        <dsp:cNvSpPr/>
      </dsp:nvSpPr>
      <dsp:spPr>
        <a:xfrm rot="2142401">
          <a:off x="6034086" y="1513254"/>
          <a:ext cx="1112595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112595" y="2724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AT" sz="500" kern="1200"/>
        </a:p>
      </dsp:txBody>
      <dsp:txXfrm>
        <a:off x="6562569" y="1512685"/>
        <a:ext cx="55629" cy="55629"/>
      </dsp:txXfrm>
    </dsp:sp>
    <dsp:sp modelId="{ACB187BE-DA6D-48F2-8EBD-3E61B1B3B664}">
      <dsp:nvSpPr>
        <dsp:cNvPr id="0" name=""/>
        <dsp:cNvSpPr/>
      </dsp:nvSpPr>
      <dsp:spPr>
        <a:xfrm>
          <a:off x="7042106" y="1300523"/>
          <a:ext cx="2258611" cy="11293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700" kern="1200" dirty="0"/>
            <a:t>Korrespondenz</a:t>
          </a:r>
        </a:p>
      </dsp:txBody>
      <dsp:txXfrm>
        <a:off x="7075182" y="1333599"/>
        <a:ext cx="2192459" cy="1063153"/>
      </dsp:txXfrm>
    </dsp:sp>
    <dsp:sp modelId="{7E1AA860-B1F4-4AFD-A748-AB613C8FCF01}">
      <dsp:nvSpPr>
        <dsp:cNvPr id="0" name=""/>
        <dsp:cNvSpPr/>
      </dsp:nvSpPr>
      <dsp:spPr>
        <a:xfrm rot="2829178">
          <a:off x="2764072" y="2649618"/>
          <a:ext cx="1328510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328510" y="27246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AT" sz="500" kern="1200"/>
        </a:p>
      </dsp:txBody>
      <dsp:txXfrm>
        <a:off x="3395115" y="2643651"/>
        <a:ext cx="66425" cy="66425"/>
      </dsp:txXfrm>
    </dsp:sp>
    <dsp:sp modelId="{B815ECFE-386A-490E-916B-D9D230560A2E}">
      <dsp:nvSpPr>
        <dsp:cNvPr id="0" name=""/>
        <dsp:cNvSpPr/>
      </dsp:nvSpPr>
      <dsp:spPr>
        <a:xfrm>
          <a:off x="3880050" y="2599224"/>
          <a:ext cx="2258611" cy="1129305"/>
        </a:xfrm>
        <a:prstGeom prst="roundRect">
          <a:avLst>
            <a:gd name="adj" fmla="val 10000"/>
          </a:avLst>
        </a:prstGeom>
        <a:solidFill>
          <a:schemeClr val="accent4"/>
        </a:soli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700" kern="1200" dirty="0"/>
            <a:t>Nachmittag</a:t>
          </a:r>
        </a:p>
      </dsp:txBody>
      <dsp:txXfrm>
        <a:off x="3913126" y="2632300"/>
        <a:ext cx="2192459" cy="1063153"/>
      </dsp:txXfrm>
    </dsp:sp>
    <dsp:sp modelId="{3028C537-6612-4BC5-99F5-1FA89A0213C8}">
      <dsp:nvSpPr>
        <dsp:cNvPr id="0" name=""/>
        <dsp:cNvSpPr/>
      </dsp:nvSpPr>
      <dsp:spPr>
        <a:xfrm>
          <a:off x="6138661" y="3136631"/>
          <a:ext cx="903444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903444" y="2724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AT" sz="500" kern="1200"/>
        </a:p>
      </dsp:txBody>
      <dsp:txXfrm>
        <a:off x="6567797" y="3141291"/>
        <a:ext cx="45172" cy="45172"/>
      </dsp:txXfrm>
    </dsp:sp>
    <dsp:sp modelId="{1C23FFCB-7A71-40AF-A530-6D5B38F98985}">
      <dsp:nvSpPr>
        <dsp:cNvPr id="0" name=""/>
        <dsp:cNvSpPr/>
      </dsp:nvSpPr>
      <dsp:spPr>
        <a:xfrm>
          <a:off x="7042106" y="2599224"/>
          <a:ext cx="2258611" cy="11293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700" kern="1200" dirty="0"/>
            <a:t>Meeting</a:t>
          </a:r>
        </a:p>
      </dsp:txBody>
      <dsp:txXfrm>
        <a:off x="7075182" y="2632300"/>
        <a:ext cx="2192459" cy="10631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B277EF-D40F-4062-8DFE-CF4FC23387BA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97CDC5-6A4D-4A76-BB20-C32ADD1064D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65970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Diese Präsentation dient zur Unterstützung bei diversen</a:t>
            </a:r>
            <a:r>
              <a:rPr lang="de-AT"/>
              <a:t>, individuellen Übungsaktionen</a:t>
            </a:r>
            <a:r>
              <a:rPr lang="de-AT" baseline="0"/>
              <a:t> 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740445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Verschieben Sie diese Folie ans Ende der Präsentation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10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49453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782961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954779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280290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759664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MitarbeiterInnen-Stand per </a:t>
            </a:r>
            <a:r>
              <a:rPr lang="de-AT" b="1" dirty="0"/>
              <a:t>01.01.2019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397114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56107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912476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A7AB3-CA00-49A9-BEA4-F4365993D8D6}" type="slidenum">
              <a:rPr lang="de-AT" smtClean="0"/>
              <a:pPr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20407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8816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34406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16406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391812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780403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265972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890220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9715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41373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04726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29030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29656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08623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24537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50679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49095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17660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de-DE"/>
              <a:t>Oktober 2019</a:t>
            </a:r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EE4DA6A-A200-4BDD-BA7C-3DABFC899144}" type="slidenum">
              <a:rPr lang="de-AT" smtClean="0"/>
              <a:t>‹Nr.›</a:t>
            </a:fld>
            <a:endParaRPr lang="de-AT"/>
          </a:p>
        </p:txBody>
      </p:sp>
      <p:sp>
        <p:nvSpPr>
          <p:cNvPr id="15" name="Stern mit 5 Zacken 7">
            <a:extLst>
              <a:ext uri="{FF2B5EF4-FFF2-40B4-BE49-F238E27FC236}">
                <a16:creationId xmlns:a16="http://schemas.microsoft.com/office/drawing/2014/main" id="{3C98128F-C7D1-4087-A81B-43F73D98031D}"/>
              </a:ext>
            </a:extLst>
          </p:cNvPr>
          <p:cNvSpPr/>
          <p:nvPr userDrawn="1"/>
        </p:nvSpPr>
        <p:spPr>
          <a:xfrm>
            <a:off x="11147558" y="116632"/>
            <a:ext cx="768085" cy="576064"/>
          </a:xfrm>
          <a:prstGeom prst="star5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800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00418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4000" b="1" kern="1200" cap="all" baseline="0">
          <a:ln w="3175" cmpd="sng">
            <a:noFill/>
          </a:ln>
          <a:solidFill>
            <a:schemeClr val="accent1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pixabay.com/en/tree-fresh-leaves-green-pink-new-308606/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Projekt</a:t>
            </a:r>
            <a:br>
              <a:rPr lang="de-DE" dirty="0"/>
            </a:br>
            <a:r>
              <a:rPr lang="de-DE" dirty="0"/>
              <a:t>Präsentation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935760" y="4474300"/>
            <a:ext cx="5114778" cy="1101248"/>
          </a:xfrm>
        </p:spPr>
        <p:txBody>
          <a:bodyPr>
            <a:normAutofit/>
          </a:bodyPr>
          <a:lstStyle/>
          <a:p>
            <a:r>
              <a:rPr lang="de-DE" sz="2400" b="1" dirty="0"/>
              <a:t>Text, Grafik und Animation</a:t>
            </a:r>
          </a:p>
          <a:p>
            <a:r>
              <a:rPr lang="de-DE" sz="2400" b="1" dirty="0"/>
              <a:t>bearbeitet von </a:t>
            </a:r>
            <a:r>
              <a:rPr lang="de-DE" sz="2400" b="1" dirty="0">
                <a:solidFill>
                  <a:schemeClr val="accent4"/>
                </a:solidFill>
                <a:latin typeface="Broadway" panose="04040905080B02020502" pitchFamily="82" charset="0"/>
              </a:rPr>
              <a:t>Maria Huber</a:t>
            </a:r>
            <a:endParaRPr lang="de-AT" sz="2400" b="1" dirty="0">
              <a:solidFill>
                <a:schemeClr val="accent4"/>
              </a:solidFill>
              <a:latin typeface="Broadway" panose="04040905080B02020502" pitchFamily="82" charset="0"/>
            </a:endParaRPr>
          </a:p>
        </p:txBody>
      </p:sp>
      <p:grpSp>
        <p:nvGrpSpPr>
          <p:cNvPr id="7" name="Gruppieren 6"/>
          <p:cNvGrpSpPr/>
          <p:nvPr/>
        </p:nvGrpSpPr>
        <p:grpSpPr>
          <a:xfrm>
            <a:off x="1775520" y="418356"/>
            <a:ext cx="1728192" cy="6021288"/>
            <a:chOff x="1775520" y="418356"/>
            <a:chExt cx="1728192" cy="6021288"/>
          </a:xfrm>
        </p:grpSpPr>
        <p:sp>
          <p:nvSpPr>
            <p:cNvPr id="4" name="Stern mit 5 Zacken 3"/>
            <p:cNvSpPr>
              <a:spLocks noChangeAspect="1"/>
            </p:cNvSpPr>
            <p:nvPr/>
          </p:nvSpPr>
          <p:spPr>
            <a:xfrm>
              <a:off x="1775520" y="418356"/>
              <a:ext cx="1728192" cy="1728192"/>
            </a:xfrm>
            <a:prstGeom prst="star5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endParaRPr>
            </a:p>
          </p:txBody>
        </p:sp>
        <p:sp>
          <p:nvSpPr>
            <p:cNvPr id="5" name="Stern mit 5 Zacken 4"/>
            <p:cNvSpPr>
              <a:spLocks noChangeAspect="1"/>
            </p:cNvSpPr>
            <p:nvPr/>
          </p:nvSpPr>
          <p:spPr>
            <a:xfrm>
              <a:off x="1775520" y="2564904"/>
              <a:ext cx="1728192" cy="1728192"/>
            </a:xfrm>
            <a:prstGeom prst="star5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endParaRPr>
            </a:p>
          </p:txBody>
        </p:sp>
        <p:sp>
          <p:nvSpPr>
            <p:cNvPr id="6" name="Stern mit 5 Zacken 5"/>
            <p:cNvSpPr>
              <a:spLocks noChangeAspect="1"/>
            </p:cNvSpPr>
            <p:nvPr/>
          </p:nvSpPr>
          <p:spPr>
            <a:xfrm>
              <a:off x="1775520" y="4711452"/>
              <a:ext cx="1728192" cy="1728192"/>
            </a:xfrm>
            <a:prstGeom prst="star5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0739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2046467" y="2090173"/>
            <a:ext cx="6898042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de-DE" sz="9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Ende</a:t>
            </a:r>
            <a:r>
              <a:rPr lang="de-DE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</a:p>
          <a:p>
            <a:pPr algn="ctr"/>
            <a:r>
              <a:rPr lang="de-DE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der Präsentation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PowerPoint 2019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8" name="Stern mit 5 Zacken 7"/>
          <p:cNvSpPr>
            <a:spLocks noChangeAspect="1"/>
          </p:cNvSpPr>
          <p:nvPr/>
        </p:nvSpPr>
        <p:spPr>
          <a:xfrm>
            <a:off x="1775520" y="418356"/>
            <a:ext cx="1728192" cy="1728192"/>
          </a:xfrm>
          <a:prstGeom prst="star5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9" name="Stern mit 5 Zacken 8"/>
          <p:cNvSpPr>
            <a:spLocks noChangeAspect="1"/>
          </p:cNvSpPr>
          <p:nvPr/>
        </p:nvSpPr>
        <p:spPr>
          <a:xfrm>
            <a:off x="2351584" y="1412776"/>
            <a:ext cx="1728192" cy="1728192"/>
          </a:xfrm>
          <a:prstGeom prst="star5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69496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Projektarbeit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e-DE" dirty="0"/>
              <a:t>Korrekturen und Ergänzungen</a:t>
            </a:r>
          </a:p>
          <a:p>
            <a:pPr lvl="1"/>
            <a:r>
              <a:rPr lang="de-DE" dirty="0"/>
              <a:t>auf Folien und im Master</a:t>
            </a:r>
          </a:p>
          <a:p>
            <a:r>
              <a:rPr lang="de-DE" dirty="0"/>
              <a:t>Ausrichtung von Grafiken</a:t>
            </a:r>
          </a:p>
          <a:p>
            <a:r>
              <a:rPr lang="de-DE" dirty="0"/>
              <a:t>Zuweisung von Animationen</a:t>
            </a:r>
          </a:p>
          <a:p>
            <a:r>
              <a:rPr lang="de-DE" dirty="0"/>
              <a:t>Bearbeitung von Tabellen und Diagrammen</a:t>
            </a:r>
          </a:p>
          <a:p>
            <a:r>
              <a:rPr lang="de-DE" dirty="0"/>
              <a:t>Ergänzung eines Organigramms</a:t>
            </a:r>
          </a:p>
          <a:p>
            <a:r>
              <a:rPr lang="de-DE" dirty="0"/>
              <a:t>Sortierung der Folien</a:t>
            </a:r>
          </a:p>
          <a:p>
            <a:pPr lvl="1"/>
            <a:r>
              <a:rPr lang="de-DE" dirty="0"/>
              <a:t>in der Foliensortierung</a:t>
            </a:r>
          </a:p>
          <a:p>
            <a:r>
              <a:rPr lang="de-DE" dirty="0"/>
              <a:t>Ausdruck der verschiedenen Ansichten</a:t>
            </a:r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PowerPoint 2019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5411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/>
              <a:t>Textfolie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Register Start öffnen</a:t>
            </a:r>
          </a:p>
          <a:p>
            <a:r>
              <a:rPr lang="de-AT" dirty="0"/>
              <a:t>In Gruppe Folien auf Schaltfläche Neue Folie klicken</a:t>
            </a:r>
          </a:p>
          <a:p>
            <a:r>
              <a:rPr lang="de-AT" dirty="0"/>
              <a:t>In das Titelfeld klicken und</a:t>
            </a:r>
            <a:r>
              <a:rPr lang="de-AT" baseline="0" dirty="0"/>
              <a:t> Titel vergeben</a:t>
            </a:r>
          </a:p>
          <a:p>
            <a:r>
              <a:rPr lang="de-AT" baseline="0" dirty="0"/>
              <a:t>In das Textfeld klicken, Text in Punktationen eingeben</a:t>
            </a:r>
          </a:p>
          <a:p>
            <a:r>
              <a:rPr lang="de-AT" baseline="0" dirty="0"/>
              <a:t>Jeweils mit Eingabetaste abschließen</a:t>
            </a:r>
            <a:endParaRPr lang="de-AT" dirty="0"/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PowerPoint 2019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8780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de-AT" dirty="0"/>
              <a:t>Textfolie in der Gliederung erstellen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Im Navigationsbereich Gliederung-Register auswählen</a:t>
            </a:r>
          </a:p>
          <a:p>
            <a:r>
              <a:rPr lang="de-AT" dirty="0"/>
              <a:t>Register Start öffnen</a:t>
            </a:r>
          </a:p>
          <a:p>
            <a:r>
              <a:rPr lang="de-AT" dirty="0"/>
              <a:t>In Gruppe Folien auf Schaltfläche Neue Folie klicken</a:t>
            </a:r>
          </a:p>
          <a:p>
            <a:r>
              <a:rPr lang="de-AT" dirty="0"/>
              <a:t>Folientitel eingeben und mit Eingabetaste abschließen</a:t>
            </a:r>
          </a:p>
          <a:p>
            <a:r>
              <a:rPr lang="de-AT" dirty="0"/>
              <a:t>Mit Tab-Taste in die Textebene wechseln</a:t>
            </a:r>
          </a:p>
          <a:p>
            <a:r>
              <a:rPr lang="de-AT" dirty="0"/>
              <a:t>Text eingeben und mit Eingabetaste abschließen</a:t>
            </a:r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PowerPoint 2019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5292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Tabelle</a:t>
            </a:r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/>
          </p:nvPr>
        </p:nvGraphicFramePr>
        <p:xfrm>
          <a:off x="1484311" y="2667000"/>
          <a:ext cx="9292208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30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230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230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230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Frauen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Männer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Gesamt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Region 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345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Region West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251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389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Zentrale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176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Gesamt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PowerPoint 2019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87712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Diagramm</a:t>
            </a:r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/>
          </p:nvPr>
        </p:nvGraphicFramePr>
        <p:xfrm>
          <a:off x="1484313" y="1916832"/>
          <a:ext cx="10018712" cy="3874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PowerPoint 2019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74742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Organigramm</a:t>
            </a:r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/>
          </p:nvPr>
        </p:nvGraphicFramePr>
        <p:xfrm>
          <a:off x="1484313" y="2060848"/>
          <a:ext cx="10018712" cy="3730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PowerPoint 2019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19884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Grafiken</a:t>
            </a:r>
            <a:endParaRPr lang="de-AT" dirty="0"/>
          </a:p>
        </p:txBody>
      </p:sp>
      <p:pic>
        <p:nvPicPr>
          <p:cNvPr id="5" name="Grafik 4" descr="Penguin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11687" y="4047275"/>
            <a:ext cx="2448000" cy="1836000"/>
          </a:xfrm>
          <a:prstGeom prst="rect">
            <a:avLst/>
          </a:prstGeom>
        </p:spPr>
      </p:pic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PowerPoint 2019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</a:t>
            </a:fld>
            <a:endParaRPr lang="de-DE"/>
          </a:p>
        </p:txBody>
      </p:sp>
      <p:pic>
        <p:nvPicPr>
          <p:cNvPr id="10" name="Grafik 9" descr="Feldblum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0717" y="3957840"/>
            <a:ext cx="2466975" cy="1847850"/>
          </a:xfrm>
          <a:prstGeom prst="rect">
            <a:avLst/>
          </a:prstGeom>
        </p:spPr>
      </p:pic>
      <p:sp>
        <p:nvSpPr>
          <p:cNvPr id="8" name="Richtungspfeil 7"/>
          <p:cNvSpPr/>
          <p:nvPr/>
        </p:nvSpPr>
        <p:spPr>
          <a:xfrm flipH="1">
            <a:off x="9120336" y="1772816"/>
            <a:ext cx="1831520" cy="1224136"/>
          </a:xfrm>
          <a:prstGeom prst="homePlate">
            <a:avLst/>
          </a:prstGeo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LINKS</a:t>
            </a:r>
          </a:p>
        </p:txBody>
      </p:sp>
      <p:grpSp>
        <p:nvGrpSpPr>
          <p:cNvPr id="12" name="Gruppieren 11"/>
          <p:cNvGrpSpPr/>
          <p:nvPr/>
        </p:nvGrpSpPr>
        <p:grpSpPr>
          <a:xfrm>
            <a:off x="1811687" y="1484784"/>
            <a:ext cx="1764033" cy="1790020"/>
            <a:chOff x="1811687" y="1484784"/>
            <a:chExt cx="1764033" cy="1790020"/>
          </a:xfrm>
        </p:grpSpPr>
        <p:sp>
          <p:nvSpPr>
            <p:cNvPr id="9" name="Rechteck 8"/>
            <p:cNvSpPr/>
            <p:nvPr/>
          </p:nvSpPr>
          <p:spPr>
            <a:xfrm>
              <a:off x="1811687" y="1484784"/>
              <a:ext cx="1152128" cy="1152128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1" name="Ellipse 10"/>
            <p:cNvSpPr/>
            <p:nvPr/>
          </p:nvSpPr>
          <p:spPr>
            <a:xfrm>
              <a:off x="2423592" y="2122676"/>
              <a:ext cx="1152128" cy="1152128"/>
            </a:xfrm>
            <a:prstGeom prst="ellipse">
              <a:avLst/>
            </a:prstGeom>
            <a:solidFill>
              <a:srgbClr val="FFCC00"/>
            </a:soli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cxnSp>
        <p:nvCxnSpPr>
          <p:cNvPr id="14" name="Gerade Verbindung mit Pfeil 13"/>
          <p:cNvCxnSpPr/>
          <p:nvPr/>
        </p:nvCxnSpPr>
        <p:spPr>
          <a:xfrm flipV="1">
            <a:off x="5807968" y="4293096"/>
            <a:ext cx="1872208" cy="1512594"/>
          </a:xfrm>
          <a:prstGeom prst="straightConnector1">
            <a:avLst/>
          </a:prstGeom>
          <a:ln w="762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Grafik 15">
            <a:extLst>
              <a:ext uri="{FF2B5EF4-FFF2-40B4-BE49-F238E27FC236}">
                <a16:creationId xmlns:a16="http://schemas.microsoft.com/office/drawing/2014/main" id="{B2CDE723-1EDB-4F38-B545-0E4953F8361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5109628" y="1895475"/>
            <a:ext cx="2476800" cy="2524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191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Animation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484310" y="2590664"/>
            <a:ext cx="10018713" cy="3124201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</a:pPr>
            <a:r>
              <a:rPr lang="de-DE" dirty="0"/>
              <a:t>Auswahl des Objekts</a:t>
            </a:r>
          </a:p>
          <a:p>
            <a:r>
              <a:rPr lang="de-DE" dirty="0"/>
              <a:t>Register Animationen</a:t>
            </a:r>
          </a:p>
          <a:p>
            <a:pPr lvl="1"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"/>
            </a:pPr>
            <a:r>
              <a:rPr lang="de-DE" dirty="0"/>
              <a:t>Gruppe Animation</a:t>
            </a:r>
          </a:p>
          <a:p>
            <a:pPr lvl="2">
              <a:buClr>
                <a:schemeClr val="accent4"/>
              </a:buClr>
              <a:buFont typeface="Courier New" panose="02070309020205020404" pitchFamily="49" charset="0"/>
              <a:buChar char="o"/>
            </a:pPr>
            <a:r>
              <a:rPr lang="de-DE" dirty="0"/>
              <a:t>Eingangseffekt</a:t>
            </a:r>
          </a:p>
          <a:p>
            <a:pPr lvl="2">
              <a:buClr>
                <a:schemeClr val="accent4"/>
              </a:buClr>
              <a:buFont typeface="Courier New" panose="02070309020205020404" pitchFamily="49" charset="0"/>
              <a:buChar char="o"/>
            </a:pPr>
            <a:r>
              <a:rPr lang="de-DE" dirty="0"/>
              <a:t>Effektoptionen</a:t>
            </a:r>
          </a:p>
          <a:p>
            <a:pPr>
              <a:spcBef>
                <a:spcPts val="1800"/>
              </a:spcBef>
            </a:pPr>
            <a:r>
              <a:rPr lang="de-DE" dirty="0"/>
              <a:t>Überblick im Animationsbereich</a:t>
            </a:r>
            <a:endParaRPr lang="de-AT" dirty="0"/>
          </a:p>
        </p:txBody>
      </p:sp>
      <p:sp>
        <p:nvSpPr>
          <p:cNvPr id="4" name="Eingekerbter Pfeil nach rechts 3"/>
          <p:cNvSpPr/>
          <p:nvPr/>
        </p:nvSpPr>
        <p:spPr>
          <a:xfrm>
            <a:off x="3055888" y="5921896"/>
            <a:ext cx="1512168" cy="93610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" name="Eingekerbter Pfeil nach rechts 4"/>
          <p:cNvSpPr/>
          <p:nvPr/>
        </p:nvSpPr>
        <p:spPr>
          <a:xfrm flipH="1">
            <a:off x="7623944" y="5921896"/>
            <a:ext cx="1512168" cy="93610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Oktober 2019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PowerPoint 2019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6978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0</TotalTime>
  <Words>232</Words>
  <Application>Microsoft Office PowerPoint</Application>
  <PresentationFormat>Breitbild</PresentationFormat>
  <Paragraphs>100</Paragraphs>
  <Slides>10</Slides>
  <Notes>10</Notes>
  <HiddenSlides>1</HiddenSlides>
  <MMClips>0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  <vt:variant>
        <vt:lpstr>Zielgruppenorientierte Präsentationen</vt:lpstr>
      </vt:variant>
      <vt:variant>
        <vt:i4>1</vt:i4>
      </vt:variant>
    </vt:vector>
  </HeadingPairs>
  <TitlesOfParts>
    <vt:vector size="18" baseType="lpstr">
      <vt:lpstr>Arial</vt:lpstr>
      <vt:lpstr>Broadway</vt:lpstr>
      <vt:lpstr>Calibri</vt:lpstr>
      <vt:lpstr>Corbel</vt:lpstr>
      <vt:lpstr>Courier New</vt:lpstr>
      <vt:lpstr>Wingdings</vt:lpstr>
      <vt:lpstr>Parallax</vt:lpstr>
      <vt:lpstr>Projekt Präsentation</vt:lpstr>
      <vt:lpstr>Projektarbeit</vt:lpstr>
      <vt:lpstr>Textfolie</vt:lpstr>
      <vt:lpstr>Textfolie in der Gliederung erstellen</vt:lpstr>
      <vt:lpstr>Tabelle</vt:lpstr>
      <vt:lpstr>Diagramm</vt:lpstr>
      <vt:lpstr>Organigramm</vt:lpstr>
      <vt:lpstr>Grafiken</vt:lpstr>
      <vt:lpstr>Animation</vt:lpstr>
      <vt:lpstr>PowerPoint-Präsentation</vt:lpstr>
      <vt:lpstr>Zielgruppenpräsentation 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Projekt Präsentation</dc:title>
  <dc:creator>ALGE</dc:creator>
  <cp:lastModifiedBy>ALGE</cp:lastModifiedBy>
  <cp:revision>23</cp:revision>
  <dcterms:created xsi:type="dcterms:W3CDTF">2019-04-29T11:49:53Z</dcterms:created>
  <dcterms:modified xsi:type="dcterms:W3CDTF">2019-04-30T12:26:52Z</dcterms:modified>
</cp:coreProperties>
</file>