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35" autoAdjust="0"/>
    <p:restoredTop sz="94660"/>
  </p:normalViewPr>
  <p:slideViewPr>
    <p:cSldViewPr snapToGrid="0">
      <p:cViewPr varScale="1">
        <p:scale>
          <a:sx n="56" d="100"/>
          <a:sy n="56" d="100"/>
        </p:scale>
        <p:origin x="7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9979" y="894525"/>
          <a:ext cx="1921203" cy="409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896"/>
              </a:lnTo>
              <a:lnTo>
                <a:pt x="1921203" y="278896"/>
              </a:lnTo>
              <a:lnTo>
                <a:pt x="1921203" y="40925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9979" y="2197343"/>
          <a:ext cx="859946" cy="409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896"/>
              </a:lnTo>
              <a:lnTo>
                <a:pt x="859946" y="278896"/>
              </a:lnTo>
              <a:lnTo>
                <a:pt x="859946" y="409256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60033" y="2197343"/>
          <a:ext cx="859946" cy="409256"/>
        </a:xfrm>
        <a:custGeom>
          <a:avLst/>
          <a:gdLst/>
          <a:ahLst/>
          <a:cxnLst/>
          <a:rect l="0" t="0" r="0" b="0"/>
          <a:pathLst>
            <a:path>
              <a:moveTo>
                <a:pt x="859946" y="0"/>
              </a:moveTo>
              <a:lnTo>
                <a:pt x="859946" y="278896"/>
              </a:lnTo>
              <a:lnTo>
                <a:pt x="0" y="278896"/>
              </a:lnTo>
              <a:lnTo>
                <a:pt x="0" y="409256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74259" y="894525"/>
          <a:ext cx="91440" cy="4092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925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298775" y="894525"/>
          <a:ext cx="1921203" cy="409256"/>
        </a:xfrm>
        <a:custGeom>
          <a:avLst/>
          <a:gdLst/>
          <a:ahLst/>
          <a:cxnLst/>
          <a:rect l="0" t="0" r="0" b="0"/>
          <a:pathLst>
            <a:path>
              <a:moveTo>
                <a:pt x="1921203" y="0"/>
              </a:moveTo>
              <a:lnTo>
                <a:pt x="1921203" y="278896"/>
              </a:lnTo>
              <a:lnTo>
                <a:pt x="0" y="278896"/>
              </a:lnTo>
              <a:lnTo>
                <a:pt x="0" y="40925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222496" y="963"/>
          <a:ext cx="1994965" cy="8935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78850" y="149499"/>
          <a:ext cx="1994965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Gerhard Fleischhacker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Geschäftsführer</a:t>
          </a:r>
        </a:p>
      </dsp:txBody>
      <dsp:txXfrm>
        <a:off x="3405022" y="175671"/>
        <a:ext cx="1942621" cy="841218"/>
      </dsp:txXfrm>
    </dsp:sp>
    <dsp:sp modelId="{F7A506FF-B9AD-48DA-A50A-41796CF3916A}">
      <dsp:nvSpPr>
        <dsp:cNvPr id="0" name=""/>
        <dsp:cNvSpPr/>
      </dsp:nvSpPr>
      <dsp:spPr>
        <a:xfrm>
          <a:off x="1595183" y="1303781"/>
          <a:ext cx="1407184" cy="8935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751536" y="1452317"/>
          <a:ext cx="1407184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Lukas Bauer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Organisation</a:t>
          </a:r>
        </a:p>
      </dsp:txBody>
      <dsp:txXfrm>
        <a:off x="1777708" y="1478489"/>
        <a:ext cx="1354840" cy="841218"/>
      </dsp:txXfrm>
    </dsp:sp>
    <dsp:sp modelId="{1CA237AD-0645-4DE6-AE84-D4EB3E9E3086}">
      <dsp:nvSpPr>
        <dsp:cNvPr id="0" name=""/>
        <dsp:cNvSpPr/>
      </dsp:nvSpPr>
      <dsp:spPr>
        <a:xfrm>
          <a:off x="3315075" y="1303781"/>
          <a:ext cx="1809807" cy="8935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71428" y="1452317"/>
          <a:ext cx="1809807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Brigitte </a:t>
          </a:r>
          <a:r>
            <a:rPr lang="de-DE" sz="1500" kern="1200" dirty="0" err="1"/>
            <a:t>Breitfuß</a:t>
          </a:r>
          <a:endParaRPr lang="de-DE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Marketing</a:t>
          </a:r>
        </a:p>
      </dsp:txBody>
      <dsp:txXfrm>
        <a:off x="3497600" y="1478489"/>
        <a:ext cx="1757463" cy="841218"/>
      </dsp:txXfrm>
    </dsp:sp>
    <dsp:sp modelId="{339D0946-1B30-4B61-9FE4-CD1F237F1B14}">
      <dsp:nvSpPr>
        <dsp:cNvPr id="0" name=""/>
        <dsp:cNvSpPr/>
      </dsp:nvSpPr>
      <dsp:spPr>
        <a:xfrm>
          <a:off x="2656440" y="2606599"/>
          <a:ext cx="1407184" cy="893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812794" y="2755135"/>
          <a:ext cx="1407184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Dieter Dorfer</a:t>
          </a:r>
        </a:p>
      </dsp:txBody>
      <dsp:txXfrm>
        <a:off x="2838966" y="2781307"/>
        <a:ext cx="1354840" cy="841218"/>
      </dsp:txXfrm>
    </dsp:sp>
    <dsp:sp modelId="{0316F692-79E0-457E-8E5A-9B50FEDE01BB}">
      <dsp:nvSpPr>
        <dsp:cNvPr id="0" name=""/>
        <dsp:cNvSpPr/>
      </dsp:nvSpPr>
      <dsp:spPr>
        <a:xfrm>
          <a:off x="4376332" y="2606599"/>
          <a:ext cx="1407184" cy="893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32686" y="2755135"/>
          <a:ext cx="1407184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Ilona </a:t>
          </a:r>
          <a:r>
            <a:rPr lang="de-DE" sz="1500" kern="1200" dirty="0" err="1"/>
            <a:t>Görkan</a:t>
          </a:r>
          <a:endParaRPr lang="de-DE" sz="1500" kern="1200" dirty="0"/>
        </a:p>
      </dsp:txBody>
      <dsp:txXfrm>
        <a:off x="4558858" y="2781307"/>
        <a:ext cx="1354840" cy="841218"/>
      </dsp:txXfrm>
    </dsp:sp>
    <dsp:sp modelId="{87616A48-2E02-4D3D-B328-7F25DF880298}">
      <dsp:nvSpPr>
        <dsp:cNvPr id="0" name=""/>
        <dsp:cNvSpPr/>
      </dsp:nvSpPr>
      <dsp:spPr>
        <a:xfrm>
          <a:off x="5437590" y="1303781"/>
          <a:ext cx="1407184" cy="8935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593944" y="1452317"/>
          <a:ext cx="1407184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Andrea Ölmez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Buchhaltung</a:t>
          </a:r>
        </a:p>
      </dsp:txBody>
      <dsp:txXfrm>
        <a:off x="5620116" y="1478489"/>
        <a:ext cx="1354840" cy="841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9FD9E-7415-4127-9E38-4E7CEDC971E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DF192-1E47-446E-A270-DECC1EF1191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175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Folie wurde aus einer anderen Präsentation kopiert.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32921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30249-5649-4F88-A1D2-2D476C3D7D0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05239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A90F-1FC4-45B2-8FCB-EC2FB832405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4101167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3DE1-D8E2-4625-854E-7A2647F7774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505654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217-3C8A-4BEB-A0AE-FDCD72E9E35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8911181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58AB-67BB-4BC2-8BB8-7D66D366A1B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728785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684F-9730-4EE6-A238-22484C64790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8894075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0F286-A8C0-4BFE-9BB9-DAC7852C317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2563074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6B22-948A-4344-BEA4-7E233DBFE1B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6077018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/>
              <a:t>Textmasterformat durch Klicken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51638477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939F-EBB1-4CB7-A9C6-57879FE3CE6D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6875604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D783-FE88-4B60-9DC9-C366291678B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935481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2753-F63A-4E66-B7C7-C86D200ABAE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5405866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45EB-263C-4318-A1E1-2EF94A1C38B7}" type="datetime1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8689576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0084-3749-4422-9E9E-CC11DA99EAC0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5216074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F1D-5773-4D91-9953-CA07A3B9DD71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0548561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9766-1030-4107-B771-0CE12863C0C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0954322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0037-FF4F-4686-86DA-17E8EE26F85E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4840178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2FF9B-6A97-41BE-BEC5-7A2BB5D7B1C0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39E0DADE-A29F-40D9-A663-DF2B9A1201C5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8" name="Band nach oben 7">
            <a:extLst>
              <a:ext uri="{FF2B5EF4-FFF2-40B4-BE49-F238E27FC236}">
                <a16:creationId xmlns:a16="http://schemas.microsoft.com/office/drawing/2014/main" id="{419B1D62-4607-4182-9422-7D4ABE507190}"/>
              </a:ext>
            </a:extLst>
          </p:cNvPr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Huber</a:t>
            </a:r>
          </a:p>
        </p:txBody>
      </p:sp>
    </p:spTree>
    <p:extLst>
      <p:ext uri="{BB962C8B-B14F-4D97-AF65-F5344CB8AC3E}">
        <p14:creationId xmlns:p14="http://schemas.microsoft.com/office/powerpoint/2010/main" val="107679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dissolve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s://pixabay.com/de/apple-obst-rot-buntstifte-gezogen-1485458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CA43368-B892-4949-94B4-C20C784B3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F1D-5773-4D91-9953-CA07A3B9DD71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19ACE35-ADCA-4D0D-8452-9AE3AAF1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FDE3615-D445-4E40-82BF-F5739C45F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10</a:t>
            </a:fld>
            <a:endParaRPr lang="de-AT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8466DA6-569C-4824-A5F0-D7C2A77F2029}"/>
              </a:ext>
            </a:extLst>
          </p:cNvPr>
          <p:cNvSpPr/>
          <p:nvPr/>
        </p:nvSpPr>
        <p:spPr>
          <a:xfrm rot="20369573">
            <a:off x="1000895" y="2529185"/>
            <a:ext cx="85169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7200" b="1" cap="none" spc="0" dirty="0">
                <a:ln/>
                <a:solidFill>
                  <a:schemeClr val="accent3"/>
                </a:solidFill>
                <a:effectLst/>
                <a:latin typeface="Broadway" panose="04040905080B02020502" pitchFamily="82" charset="0"/>
              </a:rPr>
              <a:t>Fortsetzung folgt</a:t>
            </a:r>
          </a:p>
        </p:txBody>
      </p:sp>
    </p:spTree>
    <p:extLst>
      <p:ext uri="{BB962C8B-B14F-4D97-AF65-F5344CB8AC3E}">
        <p14:creationId xmlns:p14="http://schemas.microsoft.com/office/powerpoint/2010/main" val="2933360010"/>
      </p:ext>
    </p:extLst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2</a:t>
            </a:fld>
            <a:endParaRPr lang="de-AT"/>
          </a:p>
        </p:txBody>
      </p:sp>
      <p:pic>
        <p:nvPicPr>
          <p:cNvPr id="8" name="Grafik 7" descr="Ein Bild, das Himmel, draußen, Gras, Gebäude enthält.&#10;&#10;Automatisch generierte Beschreibung">
            <a:extLst>
              <a:ext uri="{FF2B5EF4-FFF2-40B4-BE49-F238E27FC236}">
                <a16:creationId xmlns:a16="http://schemas.microsoft.com/office/drawing/2014/main" id="{F560DDE0-5F70-49EC-8AFE-E121899FA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33" y="2169000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140590"/>
              </p:ext>
            </p:extLst>
          </p:nvPr>
        </p:nvGraphicFramePr>
        <p:xfrm>
          <a:off x="677863" y="2160589"/>
          <a:ext cx="8596312" cy="3649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0FCDB1-846F-47C2-B885-89581D9D4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4651B-63E3-433C-ADE7-A164C128DE77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8DD4A-6BBA-4988-8F61-D6B934903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673668-B131-40F5-BE78-4BFA7DAF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524F77-53E8-43F8-8A5E-4635BDE21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708A7-EC46-4F8E-AB07-77351E11A08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C01D1-D9B6-45A7-AC88-29289FDD8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9040FD-AFCD-4E91-97D4-AB037033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43FC33-A4E1-456D-8A49-F040774F2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6848-4B02-4EF9-967E-3BB985935331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3234B1-0E85-4A8D-9152-1ABA1A30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3E100D-D696-4FAD-B73E-ED68E66C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587F31-2B4F-495B-B65B-0BDEC2395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1874-03D1-492B-8FB6-EC31D55C4A59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2323B7B-65D1-4CB3-B543-AE7F4D689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4946C09-DF23-4CBF-9363-8EA837AA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Formen</a:t>
            </a:r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sp>
        <p:nvSpPr>
          <p:cNvPr id="3" name="Stern mit 5 Zacken 2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Stern mit 5 Zacken 3"/>
          <p:cNvSpPr/>
          <p:nvPr/>
        </p:nvSpPr>
        <p:spPr>
          <a:xfrm>
            <a:off x="1397668" y="3068052"/>
            <a:ext cx="641684" cy="607344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Stern mit 5 Zacken 9"/>
          <p:cNvSpPr/>
          <p:nvPr/>
        </p:nvSpPr>
        <p:spPr>
          <a:xfrm>
            <a:off x="2542674" y="288390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87B98F-BFAF-4E90-8EA2-9B64762F5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69DF-17CA-4C2B-BCF0-D41D8C08D7F0}" type="datetime1">
              <a:rPr lang="de-AT" smtClean="0"/>
              <a:t>30.04.2019</a:t>
            </a:fld>
            <a:endParaRPr lang="de-AT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EDC1D92-F23B-4AC7-8836-33E8A73E6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443A9391-391D-4663-9DBC-6E85EF793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9659340"/>
      </p:ext>
    </p:ext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0762"/>
      </p:ext>
    </p:extLst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2417769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188</Words>
  <Application>Microsoft Office PowerPoint</Application>
  <PresentationFormat>Breitbild</PresentationFormat>
  <Paragraphs>77</Paragraphs>
  <Slides>10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2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Franz Alterer</cp:lastModifiedBy>
  <cp:revision>27</cp:revision>
  <dcterms:created xsi:type="dcterms:W3CDTF">2019-03-01T16:31:17Z</dcterms:created>
  <dcterms:modified xsi:type="dcterms:W3CDTF">2019-04-30T12:32:54Z</dcterms:modified>
</cp:coreProperties>
</file>