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7"/>
  </p:notesMasterIdLst>
  <p:sldIdLst>
    <p:sldId id="257" r:id="rId2"/>
    <p:sldId id="258" r:id="rId3"/>
    <p:sldId id="259" r:id="rId4"/>
    <p:sldId id="261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025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0" autoAdjust="0"/>
    <p:restoredTop sz="94660"/>
  </p:normalViewPr>
  <p:slideViewPr>
    <p:cSldViewPr snapToGrid="0">
      <p:cViewPr varScale="1">
        <p:scale>
          <a:sx n="49" d="100"/>
          <a:sy n="49" d="100"/>
        </p:scale>
        <p:origin x="54" y="5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B277EF-D40F-4062-8DFE-CF4FC23387BA}" type="datetimeFigureOut">
              <a:rPr lang="de-AT" smtClean="0"/>
              <a:t>29.04.2019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97CDC5-6A4D-4A76-BB20-C32ADD1064D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659701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/>
              <a:t>Diese Präsentation dient zur Unterstützung bei diversen</a:t>
            </a:r>
            <a:r>
              <a:rPr lang="de-AT"/>
              <a:t>, individuellen Übungsaktionen</a:t>
            </a:r>
            <a:r>
              <a:rPr lang="de-AT" baseline="0"/>
              <a:t> 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4A7AB3-CA00-49A9-BEA4-F4365993D8D6}" type="slidenum">
              <a:rPr lang="de-AT" smtClean="0"/>
              <a:pPr/>
              <a:t>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740445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Verschieben Sie diese Folie ans Ende der Präsentation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4A7AB3-CA00-49A9-BEA4-F4365993D8D6}" type="slidenum">
              <a:rPr lang="de-AT" smtClean="0"/>
              <a:pPr/>
              <a:t>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494532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4A7AB3-CA00-49A9-BEA4-F4365993D8D6}" type="slidenum">
              <a:rPr lang="de-AT" smtClean="0"/>
              <a:pPr/>
              <a:t>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782961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4A7AB3-CA00-49A9-BEA4-F4365993D8D6}" type="slidenum">
              <a:rPr lang="de-AT" smtClean="0"/>
              <a:pPr/>
              <a:t>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204079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5064C-01AC-4218-B7ED-627D3021D3E5}" type="datetimeFigureOut">
              <a:rPr lang="de-AT" smtClean="0"/>
              <a:t>29.04.2019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8816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5064C-01AC-4218-B7ED-627D3021D3E5}" type="datetimeFigureOut">
              <a:rPr lang="de-AT" smtClean="0"/>
              <a:t>29.04.2019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344065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5064C-01AC-4218-B7ED-627D3021D3E5}" type="datetimeFigureOut">
              <a:rPr lang="de-AT" smtClean="0"/>
              <a:t>29.04.2019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16406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5064C-01AC-4218-B7ED-627D3021D3E5}" type="datetimeFigureOut">
              <a:rPr lang="de-AT" smtClean="0"/>
              <a:t>29.04.2019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391812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5064C-01AC-4218-B7ED-627D3021D3E5}" type="datetimeFigureOut">
              <a:rPr lang="de-AT" smtClean="0"/>
              <a:t>29.04.2019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780403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5064C-01AC-4218-B7ED-627D3021D3E5}" type="datetimeFigureOut">
              <a:rPr lang="de-AT" smtClean="0"/>
              <a:t>29.04.2019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265972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5064C-01AC-4218-B7ED-627D3021D3E5}" type="datetimeFigureOut">
              <a:rPr lang="de-AT" smtClean="0"/>
              <a:t>29.04.2019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890220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5064C-01AC-4218-B7ED-627D3021D3E5}" type="datetimeFigureOut">
              <a:rPr lang="de-AT" smtClean="0"/>
              <a:t>29.04.2019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9715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5064C-01AC-4218-B7ED-627D3021D3E5}" type="datetimeFigureOut">
              <a:rPr lang="de-AT" smtClean="0"/>
              <a:t>29.04.2019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413738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5064C-01AC-4218-B7ED-627D3021D3E5}" type="datetimeFigureOut">
              <a:rPr lang="de-AT" smtClean="0"/>
              <a:t>29.04.2019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04726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5064C-01AC-4218-B7ED-627D3021D3E5}" type="datetimeFigureOut">
              <a:rPr lang="de-AT" smtClean="0"/>
              <a:t>29.04.2019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29030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5064C-01AC-4218-B7ED-627D3021D3E5}" type="datetimeFigureOut">
              <a:rPr lang="de-AT" smtClean="0"/>
              <a:t>29.04.2019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29656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5064C-01AC-4218-B7ED-627D3021D3E5}" type="datetimeFigureOut">
              <a:rPr lang="de-AT" smtClean="0"/>
              <a:t>29.04.2019</a:t>
            </a:fld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086235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5064C-01AC-4218-B7ED-627D3021D3E5}" type="datetimeFigureOut">
              <a:rPr lang="de-AT" smtClean="0"/>
              <a:t>29.04.2019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245371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5064C-01AC-4218-B7ED-627D3021D3E5}" type="datetimeFigureOut">
              <a:rPr lang="de-AT" smtClean="0"/>
              <a:t>29.04.2019</a:t>
            </a:fld>
            <a:endParaRPr lang="de-A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50679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5064C-01AC-4218-B7ED-627D3021D3E5}" type="datetimeFigureOut">
              <a:rPr lang="de-AT" smtClean="0"/>
              <a:t>29.04.2019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490958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5064C-01AC-4218-B7ED-627D3021D3E5}" type="datetimeFigureOut">
              <a:rPr lang="de-AT" smtClean="0"/>
              <a:t>29.04.2019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17660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145064C-01AC-4218-B7ED-627D3021D3E5}" type="datetimeFigureOut">
              <a:rPr lang="de-AT" smtClean="0"/>
              <a:t>29.04.2019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  <p:sp>
        <p:nvSpPr>
          <p:cNvPr id="15" name="Stern mit 5 Zacken 7">
            <a:extLst>
              <a:ext uri="{FF2B5EF4-FFF2-40B4-BE49-F238E27FC236}">
                <a16:creationId xmlns:a16="http://schemas.microsoft.com/office/drawing/2014/main" id="{3C98128F-C7D1-4087-A81B-43F73D98031D}"/>
              </a:ext>
            </a:extLst>
          </p:cNvPr>
          <p:cNvSpPr/>
          <p:nvPr userDrawn="1"/>
        </p:nvSpPr>
        <p:spPr>
          <a:xfrm>
            <a:off x="11147558" y="116632"/>
            <a:ext cx="768085" cy="576064"/>
          </a:xfrm>
          <a:prstGeom prst="star5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800"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00418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Projekt</a:t>
            </a:r>
            <a:br>
              <a:rPr lang="de-DE" dirty="0"/>
            </a:br>
            <a:r>
              <a:rPr lang="de-DE" dirty="0"/>
              <a:t>Präsentation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935760" y="4474300"/>
            <a:ext cx="5114778" cy="1101248"/>
          </a:xfrm>
        </p:spPr>
        <p:txBody>
          <a:bodyPr>
            <a:normAutofit/>
          </a:bodyPr>
          <a:lstStyle/>
          <a:p>
            <a:r>
              <a:rPr lang="de-DE" sz="2400" b="1" dirty="0"/>
              <a:t>Text, Grafik und Animation</a:t>
            </a:r>
          </a:p>
          <a:p>
            <a:r>
              <a:rPr lang="de-DE" sz="2400" b="1" dirty="0"/>
              <a:t>bearbeitet von</a:t>
            </a:r>
            <a:endParaRPr lang="de-AT" sz="2400" b="1" dirty="0"/>
          </a:p>
        </p:txBody>
      </p:sp>
      <p:sp>
        <p:nvSpPr>
          <p:cNvPr id="4" name="Stern mit 5 Zacken 3"/>
          <p:cNvSpPr>
            <a:spLocks noChangeAspect="1"/>
          </p:cNvSpPr>
          <p:nvPr/>
        </p:nvSpPr>
        <p:spPr>
          <a:xfrm>
            <a:off x="1775520" y="418356"/>
            <a:ext cx="1728192" cy="1728192"/>
          </a:xfrm>
          <a:prstGeom prst="star5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5" name="Stern mit 5 Zacken 4"/>
          <p:cNvSpPr>
            <a:spLocks noChangeAspect="1"/>
          </p:cNvSpPr>
          <p:nvPr/>
        </p:nvSpPr>
        <p:spPr>
          <a:xfrm>
            <a:off x="1775520" y="2564904"/>
            <a:ext cx="1728192" cy="1728192"/>
          </a:xfrm>
          <a:prstGeom prst="star5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6" name="Stern mit 5 Zacken 5"/>
          <p:cNvSpPr>
            <a:spLocks noChangeAspect="1"/>
          </p:cNvSpPr>
          <p:nvPr/>
        </p:nvSpPr>
        <p:spPr>
          <a:xfrm>
            <a:off x="1775520" y="4711452"/>
            <a:ext cx="1728192" cy="1728192"/>
          </a:xfrm>
          <a:prstGeom prst="star5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507395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2046467" y="2090173"/>
            <a:ext cx="6898042" cy="24006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de-DE" sz="96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Ende</a:t>
            </a:r>
            <a:r>
              <a:rPr lang="de-DE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</a:p>
          <a:p>
            <a:pPr algn="ctr"/>
            <a:r>
              <a:rPr lang="de-DE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der Präsentation</a:t>
            </a:r>
          </a:p>
        </p:txBody>
      </p:sp>
    </p:spTree>
    <p:extLst>
      <p:ext uri="{BB962C8B-B14F-4D97-AF65-F5344CB8AC3E}">
        <p14:creationId xmlns:p14="http://schemas.microsoft.com/office/powerpoint/2010/main" val="27694961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Grafiken</a:t>
            </a:r>
            <a:endParaRPr lang="de-AT" dirty="0"/>
          </a:p>
        </p:txBody>
      </p:sp>
      <p:pic>
        <p:nvPicPr>
          <p:cNvPr id="5" name="Grafik 4" descr="Penguin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08168" y="1340768"/>
            <a:ext cx="2048256" cy="1536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61911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Projektarbeit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de-DE" dirty="0"/>
              <a:t>Korrekturen und Ergänzungen</a:t>
            </a:r>
          </a:p>
          <a:p>
            <a:pPr lvl="1"/>
            <a:r>
              <a:rPr lang="de-DE" dirty="0"/>
              <a:t>auf Folien und im Master</a:t>
            </a:r>
          </a:p>
          <a:p>
            <a:r>
              <a:rPr lang="de-DE" dirty="0"/>
              <a:t>Ausrichtung von Grafiken</a:t>
            </a:r>
          </a:p>
          <a:p>
            <a:r>
              <a:rPr lang="de-DE" dirty="0"/>
              <a:t>Zuweisung von Animationen</a:t>
            </a:r>
          </a:p>
          <a:p>
            <a:r>
              <a:rPr lang="de-DE" dirty="0"/>
              <a:t>Bearbeitung von Tabellen und Diagrammen</a:t>
            </a:r>
          </a:p>
          <a:p>
            <a:r>
              <a:rPr lang="de-DE" dirty="0"/>
              <a:t>Ergänzung eines Organigramms</a:t>
            </a:r>
          </a:p>
          <a:p>
            <a:r>
              <a:rPr lang="de-DE" dirty="0"/>
              <a:t>Sortierung der Folien</a:t>
            </a:r>
          </a:p>
          <a:p>
            <a:pPr lvl="1"/>
            <a:r>
              <a:rPr lang="de-DE" dirty="0"/>
              <a:t>in der Foliensortierung</a:t>
            </a:r>
          </a:p>
          <a:p>
            <a:r>
              <a:rPr lang="de-DE" dirty="0"/>
              <a:t>Ausdruck der verschiedenen Ansichten</a:t>
            </a:r>
          </a:p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254116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Animation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Auswahl des Objekts</a:t>
            </a:r>
          </a:p>
          <a:p>
            <a:r>
              <a:rPr lang="de-DE" dirty="0"/>
              <a:t>Register Animationen</a:t>
            </a:r>
          </a:p>
          <a:p>
            <a:pPr lvl="1"/>
            <a:r>
              <a:rPr lang="de-DE" dirty="0"/>
              <a:t>Gruppe Animation</a:t>
            </a:r>
          </a:p>
          <a:p>
            <a:pPr lvl="2"/>
            <a:r>
              <a:rPr lang="de-DE" dirty="0"/>
              <a:t>Effektoptionen</a:t>
            </a:r>
          </a:p>
          <a:p>
            <a:pPr lvl="3"/>
            <a:r>
              <a:rPr lang="de-DE" dirty="0"/>
              <a:t>Eingangseffekt</a:t>
            </a:r>
          </a:p>
          <a:p>
            <a:r>
              <a:rPr lang="de-DE" dirty="0"/>
              <a:t>Überblick im Animationsbereich</a:t>
            </a:r>
            <a:endParaRPr lang="de-AT" dirty="0"/>
          </a:p>
        </p:txBody>
      </p:sp>
      <p:sp>
        <p:nvSpPr>
          <p:cNvPr id="4" name="Eingekerbter Pfeil nach rechts 3"/>
          <p:cNvSpPr/>
          <p:nvPr/>
        </p:nvSpPr>
        <p:spPr>
          <a:xfrm>
            <a:off x="2207568" y="5373216"/>
            <a:ext cx="1512168" cy="93610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5" name="Eingekerbter Pfeil nach rechts 4"/>
          <p:cNvSpPr/>
          <p:nvPr/>
        </p:nvSpPr>
        <p:spPr>
          <a:xfrm flipH="1">
            <a:off x="7824192" y="5373216"/>
            <a:ext cx="1512168" cy="93610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5697861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TM03457496[[fn=Parallax]]</Template>
  <TotalTime>0</TotalTime>
  <Words>80</Words>
  <Application>Microsoft Office PowerPoint</Application>
  <PresentationFormat>Breitbild</PresentationFormat>
  <Paragraphs>29</Paragraphs>
  <Slides>5</Slides>
  <Notes>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9" baseType="lpstr">
      <vt:lpstr>Arial</vt:lpstr>
      <vt:lpstr>Calibri</vt:lpstr>
      <vt:lpstr>Corbel</vt:lpstr>
      <vt:lpstr>Parallax</vt:lpstr>
      <vt:lpstr>Projekt Präsentation</vt:lpstr>
      <vt:lpstr>PowerPoint-Präsentation</vt:lpstr>
      <vt:lpstr>Grafiken</vt:lpstr>
      <vt:lpstr>Projektarbeit</vt:lpstr>
      <vt:lpstr>Animation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Projekt Präsentation</dc:title>
  <dc:creator>ALGE</dc:creator>
  <cp:lastModifiedBy>ALGE</cp:lastModifiedBy>
  <cp:revision>4</cp:revision>
  <dcterms:created xsi:type="dcterms:W3CDTF">2019-04-29T11:49:53Z</dcterms:created>
  <dcterms:modified xsi:type="dcterms:W3CDTF">2019-04-29T12:07:28Z</dcterms:modified>
</cp:coreProperties>
</file>