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57" autoAdjust="0"/>
    <p:restoredTop sz="94660"/>
  </p:normalViewPr>
  <p:slideViewPr>
    <p:cSldViewPr snapToGrid="0">
      <p:cViewPr varScale="1">
        <p:scale>
          <a:sx n="58" d="100"/>
          <a:sy n="58" d="100"/>
        </p:scale>
        <p:origin x="8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CDEDC-B315-4899-9A6A-66107FB55BF6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9BE9E-550F-4BAD-9B5F-8BF9E99AF0D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9855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Weitere Ausführungen auf </a:t>
            </a:r>
            <a:r>
              <a:rPr lang="de-AT"/>
              <a:t>den Folgefolien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99BE9E-550F-4BAD-9B5F-8BF9E99AF0DC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1029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C46489-AB10-40B2-9DF2-3832AE641E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8F64709-140D-431E-9112-7EC1BA3D09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52281DA-D3B1-4CB2-89D7-1B116753E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3C2A-A43B-4F62-9CF3-5596EBAB6A2F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D62F80-099C-4364-A012-EFC70EA7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433D8F-BA4F-410C-BFFF-1744C2605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8D98A-4596-4C11-A8F6-48ACE16344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0105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BB45F6-23AA-4F2C-BB0F-A25FD6742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76B877D-D5BC-4F3B-96D9-F97745DEC7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10BAB8-9210-43B9-9027-D8DD73CFA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3C2A-A43B-4F62-9CF3-5596EBAB6A2F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F2E9B5-4831-4C2F-AE63-890CB02E0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FE4A9B-689F-4625-9554-B3B58C8B0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8D98A-4596-4C11-A8F6-48ACE16344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7761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00222C0-C183-4F73-A1F1-F21316BFE9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8419BBB-74B4-4E95-80E1-4B6C657ED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FD2199-6B80-4052-9D44-D8C28FD56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3C2A-A43B-4F62-9CF3-5596EBAB6A2F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60A1B1-11A8-4359-B30B-9979775E7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37EF09-F702-4574-8354-5E90527AE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8D98A-4596-4C11-A8F6-48ACE16344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40713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FFCC8A-ECB3-412B-AD2E-41BF5037C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22E902-1FCF-4753-8EB3-C8CE9E0713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942023-0A1D-4DB6-9CB0-8702FFF88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3C2A-A43B-4F62-9CF3-5596EBAB6A2F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CC6D08-41CB-4706-A016-91299B50B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EEB656-05A1-49E6-81BE-4ED38EE51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8D98A-4596-4C11-A8F6-48ACE16344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63949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34BBD0-FD02-4E27-B914-936A8D2D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ACB020B-C45B-4D16-849F-B055F6C72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6826BC-21A4-497B-AB4C-0039812B0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3C2A-A43B-4F62-9CF3-5596EBAB6A2F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3D4D1DC-8719-47C4-8A8E-F7DA64733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D597FE-B2A7-4BF4-854A-AD7AAA6F7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8D98A-4596-4C11-A8F6-48ACE16344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3550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5CC4A7-D058-4BFE-B92A-0F2EBB66E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0FAB02F-2800-4F7D-B95B-3E5D3A0C54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5FBCD6-817D-4B42-99B8-496FD3CF29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FEE49EF-9B67-4BFE-A80E-7AC74238B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3C2A-A43B-4F62-9CF3-5596EBAB6A2F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4540BB8-9016-46A0-91F1-CD295BD22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3CFF1D-E7E5-4D96-B9D0-A9500F1F3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8D98A-4596-4C11-A8F6-48ACE16344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43460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3A121D-ED2E-4650-BB20-3D03A6C1C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AA93E4-119C-42BB-BCA7-60542B9BD9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AA36387-D4DE-4319-8083-C6DBF7B33F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32A2407-6D66-4E04-95BF-F478A9F1C1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83DFB40-3B7B-403A-A085-F5C32C4517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03A4B2B-12AF-416E-B140-F4D178972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3C2A-A43B-4F62-9CF3-5596EBAB6A2F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26CA5A2-7A4B-4A2E-B01F-A374146B7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52CBE14-0265-45BE-B5E2-85D7CD3B9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8D98A-4596-4C11-A8F6-48ACE16344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91825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20B206-7953-44E0-A59F-D822661DB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B6127F-F171-4D22-85BE-61DD902E5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3C2A-A43B-4F62-9CF3-5596EBAB6A2F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2EC307B-F4F3-4F26-81F6-7E4F56E80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AD0AE18-CB0D-46CD-B953-ACA3BAB07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8D98A-4596-4C11-A8F6-48ACE16344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51362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660608C-9D14-45B0-80AC-38F4AE743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3C2A-A43B-4F62-9CF3-5596EBAB6A2F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B862E59-144B-45EB-BDE8-68A7094F5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3B74F67-E6F6-4F7E-9328-BEA92ED78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8D98A-4596-4C11-A8F6-48ACE16344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61319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4CE672-C1BD-41C8-B645-E16129F4B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92033A-AFC9-4346-BE19-8686BF214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CD150A6-9438-4596-8BFC-943CF9EDBF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B9D894F-941C-43B4-88F5-8CBB62C1B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3C2A-A43B-4F62-9CF3-5596EBAB6A2F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3066AE-9F76-4C29-805A-A31777305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B2AAD97-43FD-4912-A5AD-ADE04D20B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8D98A-4596-4C11-A8F6-48ACE16344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6442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827F37-55B2-425F-A735-6FED47D0F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1DF5C1D-97C0-43B3-BAC0-EE32DA8E79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5D34CCA-5322-4011-876F-390A782B5E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D7D18BE-692B-4325-970C-1B11C555E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3C2A-A43B-4F62-9CF3-5596EBAB6A2F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BC7E23-50C8-403B-892E-1B96367DD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4482312-C934-4D3F-9A50-15CA754CB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8D98A-4596-4C11-A8F6-48ACE16344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54629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EE9ED47-03B6-43EA-B10D-757F1A262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28AA315-8989-4A11-94B5-996689BC8B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753227-756E-4F4E-B8E9-B7876A4652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A3C2A-A43B-4F62-9CF3-5596EBAB6A2F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6051D0-09AC-4F56-B28E-E410901CA2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B9D8A6E-57CE-4A96-9DA0-CDE2D64918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8D98A-4596-4C11-A8F6-48ACE163442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66416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Erholung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549CAFD-6F7C-4EA5-832C-28CE06F7D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7FCB813-B2FF-4031-899A-00FC7221C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8AD6-9492-43D3-99B7-FF6887D89E2E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3EC6DD9-5BEF-43F7-A27E-BCAF18097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1</a:t>
            </a:fld>
            <a:endParaRPr lang="de-AT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A6A4B38-13DA-458A-A440-41C8AE9E72F4}"/>
              </a:ext>
            </a:extLst>
          </p:cNvPr>
          <p:cNvSpPr/>
          <p:nvPr/>
        </p:nvSpPr>
        <p:spPr>
          <a:xfrm>
            <a:off x="1996440" y="1905000"/>
            <a:ext cx="3703320" cy="1524000"/>
          </a:xfrm>
          <a:prstGeom prst="ellipse">
            <a:avLst/>
          </a:prstGeom>
          <a:solidFill>
            <a:schemeClr val="accent5">
              <a:lumMod val="75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Wellness</a:t>
            </a:r>
          </a:p>
        </p:txBody>
      </p:sp>
      <p:sp>
        <p:nvSpPr>
          <p:cNvPr id="8" name="Gleichschenkliges Dreieck 7">
            <a:extLst>
              <a:ext uri="{FF2B5EF4-FFF2-40B4-BE49-F238E27FC236}">
                <a16:creationId xmlns:a16="http://schemas.microsoft.com/office/drawing/2014/main" id="{869FB185-BC2B-4CF7-9A0F-3D78602BB2C6}"/>
              </a:ext>
            </a:extLst>
          </p:cNvPr>
          <p:cNvSpPr/>
          <p:nvPr/>
        </p:nvSpPr>
        <p:spPr>
          <a:xfrm>
            <a:off x="7618411" y="1152907"/>
            <a:ext cx="2590800" cy="2233448"/>
          </a:xfrm>
          <a:prstGeom prst="triangle">
            <a:avLst/>
          </a:prstGeom>
          <a:solidFill>
            <a:schemeClr val="accent2">
              <a:lumMod val="75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Spaß</a:t>
            </a:r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6A9924A0-372F-4758-B5C8-B5A5F61A3A1C}"/>
              </a:ext>
            </a:extLst>
          </p:cNvPr>
          <p:cNvSpPr/>
          <p:nvPr/>
        </p:nvSpPr>
        <p:spPr>
          <a:xfrm rot="20024266">
            <a:off x="3185304" y="4023360"/>
            <a:ext cx="2514456" cy="1965960"/>
          </a:xfrm>
          <a:prstGeom prst="rightArrow">
            <a:avLst/>
          </a:prstGeom>
          <a:solidFill>
            <a:schemeClr val="bg1">
              <a:lumMod val="65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SPORT</a:t>
            </a:r>
          </a:p>
        </p:txBody>
      </p:sp>
      <p:sp>
        <p:nvSpPr>
          <p:cNvPr id="10" name="Stern: 16 Zacken 9">
            <a:extLst>
              <a:ext uri="{FF2B5EF4-FFF2-40B4-BE49-F238E27FC236}">
                <a16:creationId xmlns:a16="http://schemas.microsoft.com/office/drawing/2014/main" id="{C84C2701-4E45-4209-B59F-8EEF5A47F775}"/>
              </a:ext>
            </a:extLst>
          </p:cNvPr>
          <p:cNvSpPr/>
          <p:nvPr/>
        </p:nvSpPr>
        <p:spPr>
          <a:xfrm>
            <a:off x="7441197" y="4135194"/>
            <a:ext cx="3473131" cy="2055198"/>
          </a:xfrm>
          <a:prstGeom prst="star16">
            <a:avLst/>
          </a:prstGeom>
          <a:solidFill>
            <a:schemeClr val="accent6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KULTUR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Breitbild</PresentationFormat>
  <Paragraphs>10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Erholung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Erholung</dc:title>
  <dc:creator>ALGE</dc:creator>
  <cp:lastModifiedBy>ALGE</cp:lastModifiedBy>
  <cp:revision>3</cp:revision>
  <dcterms:created xsi:type="dcterms:W3CDTF">2019-04-30T15:06:42Z</dcterms:created>
  <dcterms:modified xsi:type="dcterms:W3CDTF">2019-04-30T15:15:45Z</dcterms:modified>
</cp:coreProperties>
</file>