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58" r:id="rId3"/>
    <p:sldId id="259" r:id="rId4"/>
    <p:sldId id="261" r:id="rId5"/>
    <p:sldId id="260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25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0" autoAdjust="0"/>
    <p:restoredTop sz="94660"/>
  </p:normalViewPr>
  <p:slideViewPr>
    <p:cSldViewPr snapToGrid="0">
      <p:cViewPr varScale="1">
        <p:scale>
          <a:sx n="67" d="100"/>
          <a:sy n="67" d="100"/>
        </p:scale>
        <p:origin x="9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B277EF-D40F-4062-8DFE-CF4FC23387BA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97CDC5-6A4D-4A76-BB20-C32ADD1064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65970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Diese Präsentation dient zur Unterstützung bei diversen</a:t>
            </a:r>
            <a:r>
              <a:rPr lang="de-AT"/>
              <a:t>, individuellen Übungsaktionen</a:t>
            </a:r>
            <a:r>
              <a:rPr lang="de-AT" baseline="0"/>
              <a:t> 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74044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Verschieben Sie diese Folie ans Ende der Präsentation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494532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782961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20407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rgbClr val="B025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72983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5397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507513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301559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377650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48313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ld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375113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922673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10601113" y="5178842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2049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36451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rgbClr val="B025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82230" y="5224810"/>
            <a:ext cx="1154151" cy="1090789"/>
          </a:xfrm>
        </p:spPr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10714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91425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99784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79956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67049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11163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12076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45064C-01AC-4218-B7ED-627D3021D3E5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8" name="Rectangle 9">
            <a:extLst>
              <a:ext uri="{FF2B5EF4-FFF2-40B4-BE49-F238E27FC236}">
                <a16:creationId xmlns:a16="http://schemas.microsoft.com/office/drawing/2014/main" id="{E2F78FAC-2693-4675-B5C0-5E29502BCBD6}"/>
              </a:ext>
            </a:extLst>
          </p:cNvPr>
          <p:cNvSpPr/>
          <p:nvPr userDrawn="1"/>
        </p:nvSpPr>
        <p:spPr>
          <a:xfrm>
            <a:off x="10458053" y="4920076"/>
            <a:ext cx="152078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41371" y="520484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  <p:sp>
        <p:nvSpPr>
          <p:cNvPr id="9" name="Stern mit 5 Zacken 7">
            <a:extLst>
              <a:ext uri="{FF2B5EF4-FFF2-40B4-BE49-F238E27FC236}">
                <a16:creationId xmlns:a16="http://schemas.microsoft.com/office/drawing/2014/main" id="{F7B69ECB-8071-4B99-B7FB-D0699FBD3FD9}"/>
              </a:ext>
            </a:extLst>
          </p:cNvPr>
          <p:cNvSpPr/>
          <p:nvPr userDrawn="1"/>
        </p:nvSpPr>
        <p:spPr>
          <a:xfrm>
            <a:off x="11147558" y="116632"/>
            <a:ext cx="768085" cy="576064"/>
          </a:xfrm>
          <a:prstGeom prst="star5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800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4463145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Projekt</a:t>
            </a:r>
            <a:br>
              <a:rPr lang="de-DE" dirty="0"/>
            </a:br>
            <a:r>
              <a:rPr lang="de-DE" dirty="0"/>
              <a:t>Präsentation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935760" y="4474300"/>
            <a:ext cx="5114778" cy="1101248"/>
          </a:xfrm>
        </p:spPr>
        <p:txBody>
          <a:bodyPr>
            <a:normAutofit/>
          </a:bodyPr>
          <a:lstStyle/>
          <a:p>
            <a:r>
              <a:rPr lang="de-DE" sz="2400" b="1" dirty="0"/>
              <a:t>Text, Grafik und Animation</a:t>
            </a:r>
          </a:p>
          <a:p>
            <a:r>
              <a:rPr lang="de-DE" sz="2400" b="1" dirty="0"/>
              <a:t>bearbeitet von</a:t>
            </a:r>
            <a:endParaRPr lang="de-AT" sz="2400" b="1" dirty="0"/>
          </a:p>
        </p:txBody>
      </p:sp>
      <p:sp>
        <p:nvSpPr>
          <p:cNvPr id="4" name="Stern mit 5 Zacken 3"/>
          <p:cNvSpPr>
            <a:spLocks noChangeAspect="1"/>
          </p:cNvSpPr>
          <p:nvPr/>
        </p:nvSpPr>
        <p:spPr>
          <a:xfrm>
            <a:off x="1775520" y="418356"/>
            <a:ext cx="1728192" cy="1728192"/>
          </a:xfrm>
          <a:prstGeom prst="star5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5" name="Stern mit 5 Zacken 4"/>
          <p:cNvSpPr>
            <a:spLocks noChangeAspect="1"/>
          </p:cNvSpPr>
          <p:nvPr/>
        </p:nvSpPr>
        <p:spPr>
          <a:xfrm>
            <a:off x="1775520" y="2564904"/>
            <a:ext cx="1728192" cy="1728192"/>
          </a:xfrm>
          <a:prstGeom prst="star5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6" name="Stern mit 5 Zacken 5"/>
          <p:cNvSpPr>
            <a:spLocks noChangeAspect="1"/>
          </p:cNvSpPr>
          <p:nvPr/>
        </p:nvSpPr>
        <p:spPr>
          <a:xfrm>
            <a:off x="1775520" y="4711452"/>
            <a:ext cx="1728192" cy="1728192"/>
          </a:xfrm>
          <a:prstGeom prst="star5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50739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2046467" y="2090173"/>
            <a:ext cx="6898042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de-DE" sz="9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Ende</a:t>
            </a:r>
            <a:r>
              <a:rPr lang="de-DE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</a:p>
          <a:p>
            <a:pPr algn="ctr"/>
            <a:r>
              <a:rPr lang="de-DE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der Präsentation</a:t>
            </a:r>
          </a:p>
        </p:txBody>
      </p:sp>
    </p:spTree>
    <p:extLst>
      <p:ext uri="{BB962C8B-B14F-4D97-AF65-F5344CB8AC3E}">
        <p14:creationId xmlns:p14="http://schemas.microsoft.com/office/powerpoint/2010/main" val="2769496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Grafiken</a:t>
            </a:r>
            <a:endParaRPr lang="de-AT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pic>
        <p:nvPicPr>
          <p:cNvPr id="5" name="Grafik 4" descr="Pengui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08168" y="1340768"/>
            <a:ext cx="2048256" cy="1536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191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Projektarbeit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Korrekturen und Ergänzungen</a:t>
            </a:r>
          </a:p>
          <a:p>
            <a:pPr lvl="1"/>
            <a:r>
              <a:rPr lang="de-DE" dirty="0"/>
              <a:t>auf Folien und im Master</a:t>
            </a:r>
          </a:p>
          <a:p>
            <a:r>
              <a:rPr lang="de-DE" dirty="0"/>
              <a:t>Ausrichtung von Grafiken</a:t>
            </a:r>
          </a:p>
          <a:p>
            <a:r>
              <a:rPr lang="de-DE" dirty="0"/>
              <a:t>Zuweisung von Animationen</a:t>
            </a:r>
          </a:p>
          <a:p>
            <a:r>
              <a:rPr lang="de-DE" dirty="0"/>
              <a:t>Bearbeitung von Tabellen und Diagrammen</a:t>
            </a:r>
          </a:p>
          <a:p>
            <a:r>
              <a:rPr lang="de-DE" dirty="0"/>
              <a:t>Ergänzung eines Organigramms</a:t>
            </a:r>
          </a:p>
          <a:p>
            <a:r>
              <a:rPr lang="de-DE" dirty="0"/>
              <a:t>Sortierung der Folien</a:t>
            </a:r>
          </a:p>
          <a:p>
            <a:pPr lvl="1"/>
            <a:r>
              <a:rPr lang="de-DE" dirty="0"/>
              <a:t>in der Foliensortierung</a:t>
            </a:r>
          </a:p>
          <a:p>
            <a:r>
              <a:rPr lang="de-DE" dirty="0"/>
              <a:t>Ausdruck der verschiedenen Ansichten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254116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Animation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Auswahl des Objekts</a:t>
            </a:r>
          </a:p>
          <a:p>
            <a:r>
              <a:rPr lang="de-DE" dirty="0"/>
              <a:t>Register Animationen</a:t>
            </a:r>
          </a:p>
          <a:p>
            <a:pPr lvl="1"/>
            <a:r>
              <a:rPr lang="de-DE" dirty="0"/>
              <a:t>Gruppe Animation</a:t>
            </a:r>
          </a:p>
          <a:p>
            <a:pPr lvl="2"/>
            <a:r>
              <a:rPr lang="de-DE" dirty="0"/>
              <a:t>Effektoptionen</a:t>
            </a:r>
          </a:p>
          <a:p>
            <a:pPr lvl="3"/>
            <a:r>
              <a:rPr lang="de-DE" dirty="0"/>
              <a:t>Eingangseffekt</a:t>
            </a:r>
          </a:p>
          <a:p>
            <a:r>
              <a:rPr lang="de-DE" dirty="0"/>
              <a:t>Überblick im Animationsbereich</a:t>
            </a:r>
            <a:endParaRPr lang="de-AT" dirty="0"/>
          </a:p>
        </p:txBody>
      </p:sp>
      <p:sp>
        <p:nvSpPr>
          <p:cNvPr id="4" name="Eingekerbter Pfeil nach rechts 3"/>
          <p:cNvSpPr/>
          <p:nvPr/>
        </p:nvSpPr>
        <p:spPr>
          <a:xfrm>
            <a:off x="2207568" y="5373216"/>
            <a:ext cx="1512168" cy="93610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" name="Eingekerbter Pfeil nach rechts 4"/>
          <p:cNvSpPr/>
          <p:nvPr/>
        </p:nvSpPr>
        <p:spPr>
          <a:xfrm flipH="1">
            <a:off x="7824192" y="5373216"/>
            <a:ext cx="1512168" cy="93610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56978618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</Words>
  <Application>Microsoft Office PowerPoint</Application>
  <PresentationFormat>Breitbild</PresentationFormat>
  <Paragraphs>29</Paragraphs>
  <Slides>5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Trebuchet MS</vt:lpstr>
      <vt:lpstr>Berlin</vt:lpstr>
      <vt:lpstr>Projekt Präsentation</vt:lpstr>
      <vt:lpstr>PowerPoint-Präsentation</vt:lpstr>
      <vt:lpstr>Grafiken</vt:lpstr>
      <vt:lpstr>Projektarbeit</vt:lpstr>
      <vt:lpstr>Animation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Projekt Präsentation</dc:title>
  <dc:creator>ALGE</dc:creator>
  <cp:lastModifiedBy>ALGE</cp:lastModifiedBy>
  <cp:revision>2</cp:revision>
  <dcterms:created xsi:type="dcterms:W3CDTF">2019-04-29T11:49:53Z</dcterms:created>
  <dcterms:modified xsi:type="dcterms:W3CDTF">2019-04-29T11:59:26Z</dcterms:modified>
</cp:coreProperties>
</file>