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  <p:sldId id="261" r:id="rId5"/>
    <p:sldId id="262" r:id="rId6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51" autoAdjust="0"/>
    <p:restoredTop sz="94660"/>
  </p:normalViewPr>
  <p:slideViewPr>
    <p:cSldViewPr snapToGrid="0">
      <p:cViewPr>
        <p:scale>
          <a:sx n="50" d="100"/>
          <a:sy n="50" d="100"/>
        </p:scale>
        <p:origin x="720" y="3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AT" dirty="0"/>
              <a:t>Umsatz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Tabelle1!$B$1</c:f>
              <c:strCache>
                <c:ptCount val="1"/>
                <c:pt idx="0">
                  <c:v>Graz</c:v>
                </c:pt>
              </c:strCache>
            </c:strRef>
          </c:tx>
          <c:spPr>
            <a:solidFill>
              <a:schemeClr val="accent2">
                <a:lumMod val="50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de-DE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Tabelle1!$A$2:$A$3</c:f>
              <c:strCache>
                <c:ptCount val="2"/>
                <c:pt idx="0">
                  <c:v>Möbel</c:v>
                </c:pt>
                <c:pt idx="1">
                  <c:v>Sanitär</c:v>
                </c:pt>
              </c:strCache>
            </c:strRef>
          </c:cat>
          <c:val>
            <c:numRef>
              <c:f>Tabelle1!$B$2:$B$3</c:f>
              <c:numCache>
                <c:formatCode>General</c:formatCode>
                <c:ptCount val="2"/>
                <c:pt idx="0">
                  <c:v>20.399999999999999</c:v>
                </c:pt>
                <c:pt idx="1">
                  <c:v>30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EE9-4FCF-A790-04566102EA33}"/>
            </c:ext>
          </c:extLst>
        </c:ser>
        <c:ser>
          <c:idx val="1"/>
          <c:order val="1"/>
          <c:tx>
            <c:strRef>
              <c:f>Tabelle1!$C$1</c:f>
              <c:strCache>
                <c:ptCount val="1"/>
                <c:pt idx="0">
                  <c:v>Linz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de-DE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Tabelle1!$A$2:$A$3</c:f>
              <c:strCache>
                <c:ptCount val="2"/>
                <c:pt idx="0">
                  <c:v>Möbel</c:v>
                </c:pt>
                <c:pt idx="1">
                  <c:v>Sanitär</c:v>
                </c:pt>
              </c:strCache>
            </c:strRef>
          </c:cat>
          <c:val>
            <c:numRef>
              <c:f>Tabelle1!$C$2:$C$3</c:f>
              <c:numCache>
                <c:formatCode>General</c:formatCode>
                <c:ptCount val="2"/>
                <c:pt idx="0">
                  <c:v>27.4</c:v>
                </c:pt>
                <c:pt idx="1">
                  <c:v>38.6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EE9-4FCF-A790-04566102EA33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axId val="335941887"/>
        <c:axId val="494760767"/>
      </c:barChart>
      <c:catAx>
        <c:axId val="335941887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494760767"/>
        <c:crosses val="autoZero"/>
        <c:auto val="1"/>
        <c:lblAlgn val="ctr"/>
        <c:lblOffset val="100"/>
        <c:noMultiLvlLbl val="0"/>
      </c:catAx>
      <c:valAx>
        <c:axId val="494760767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335941887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legend>
    <c:plotVisOnly val="1"/>
    <c:dispBlanksAs val="gap"/>
    <c:showDLblsOverMax val="0"/>
  </c:chart>
  <c:spPr>
    <a:gradFill>
      <a:gsLst>
        <a:gs pos="0">
          <a:schemeClr val="accent1">
            <a:lumMod val="5000"/>
            <a:lumOff val="95000"/>
          </a:schemeClr>
        </a:gs>
        <a:gs pos="74000">
          <a:schemeClr val="accent1">
            <a:lumMod val="45000"/>
            <a:lumOff val="55000"/>
          </a:schemeClr>
        </a:gs>
        <a:gs pos="83000">
          <a:schemeClr val="accent1">
            <a:lumMod val="45000"/>
            <a:lumOff val="55000"/>
          </a:schemeClr>
        </a:gs>
        <a:gs pos="100000">
          <a:schemeClr val="accent1">
            <a:lumMod val="30000"/>
            <a:lumOff val="70000"/>
          </a:schemeClr>
        </a:gs>
      </a:gsLst>
      <a:lin ang="5400000" scaled="1"/>
    </a:gradFill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CA78D73-7129-41BA-9DB9-E21CD5D4B580}" type="doc">
      <dgm:prSet loTypeId="urn:microsoft.com/office/officeart/2005/8/layout/hierarchy1" loCatId="hierarchy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de-DE"/>
        </a:p>
      </dgm:t>
    </dgm:pt>
    <dgm:pt modelId="{945ECCA9-E0C6-45E4-B3E0-E538E1E1D11C}">
      <dgm:prSet phldrT="[Text]"/>
      <dgm:spPr/>
      <dgm:t>
        <a:bodyPr/>
        <a:lstStyle/>
        <a:p>
          <a:r>
            <a:rPr lang="de-DE" dirty="0"/>
            <a:t>Gerhard Fleischhacker</a:t>
          </a:r>
        </a:p>
        <a:p>
          <a:r>
            <a:rPr lang="de-DE" dirty="0"/>
            <a:t>Geschäftsführer</a:t>
          </a:r>
        </a:p>
      </dgm:t>
    </dgm:pt>
    <dgm:pt modelId="{D6218F12-2F06-4343-B1A3-A2888E3B0030}" type="parTrans" cxnId="{11DA41D4-2075-49BA-8752-28412E6DC7E7}">
      <dgm:prSet/>
      <dgm:spPr/>
      <dgm:t>
        <a:bodyPr/>
        <a:lstStyle/>
        <a:p>
          <a:endParaRPr lang="de-DE"/>
        </a:p>
      </dgm:t>
    </dgm:pt>
    <dgm:pt modelId="{2123EE7E-A92C-4D1F-9586-77868CB22BF7}" type="sibTrans" cxnId="{11DA41D4-2075-49BA-8752-28412E6DC7E7}">
      <dgm:prSet/>
      <dgm:spPr/>
      <dgm:t>
        <a:bodyPr/>
        <a:lstStyle/>
        <a:p>
          <a:endParaRPr lang="de-DE"/>
        </a:p>
      </dgm:t>
    </dgm:pt>
    <dgm:pt modelId="{573D8759-0791-437B-9E07-3D383BB6BFED}">
      <dgm:prSet phldrT="[Text]"/>
      <dgm:spPr/>
      <dgm:t>
        <a:bodyPr/>
        <a:lstStyle/>
        <a:p>
          <a:r>
            <a:rPr lang="de-DE" dirty="0"/>
            <a:t>Brigitte </a:t>
          </a:r>
          <a:r>
            <a:rPr lang="de-DE" dirty="0" err="1"/>
            <a:t>Breitfuß</a:t>
          </a:r>
          <a:endParaRPr lang="de-DE" dirty="0"/>
        </a:p>
        <a:p>
          <a:r>
            <a:rPr lang="de-DE" dirty="0"/>
            <a:t>Marketing</a:t>
          </a:r>
        </a:p>
      </dgm:t>
    </dgm:pt>
    <dgm:pt modelId="{5CC3FA30-C29A-4865-A53B-6CEF319DD3DD}" type="parTrans" cxnId="{DE94FA83-FD30-45A8-8482-4624CA3DCC1C}">
      <dgm:prSet/>
      <dgm:spPr/>
      <dgm:t>
        <a:bodyPr/>
        <a:lstStyle/>
        <a:p>
          <a:endParaRPr lang="de-DE"/>
        </a:p>
      </dgm:t>
    </dgm:pt>
    <dgm:pt modelId="{ED6BCE10-FCA9-47E2-A8A7-A302CD841D64}" type="sibTrans" cxnId="{DE94FA83-FD30-45A8-8482-4624CA3DCC1C}">
      <dgm:prSet/>
      <dgm:spPr/>
      <dgm:t>
        <a:bodyPr/>
        <a:lstStyle/>
        <a:p>
          <a:endParaRPr lang="de-DE"/>
        </a:p>
      </dgm:t>
    </dgm:pt>
    <dgm:pt modelId="{C6F3EE23-792C-4DE8-B160-D12BE5912F42}">
      <dgm:prSet phldrT="[Text]"/>
      <dgm:spPr/>
      <dgm:t>
        <a:bodyPr/>
        <a:lstStyle/>
        <a:p>
          <a:r>
            <a:rPr lang="de-DE" dirty="0"/>
            <a:t>Dieter Dorfer</a:t>
          </a:r>
        </a:p>
      </dgm:t>
    </dgm:pt>
    <dgm:pt modelId="{F1E8EC34-8516-41C2-84F4-F536261F687D}" type="parTrans" cxnId="{FFC36AD6-0EBB-4673-84EB-005E2EDE7C9B}">
      <dgm:prSet/>
      <dgm:spPr/>
      <dgm:t>
        <a:bodyPr/>
        <a:lstStyle/>
        <a:p>
          <a:endParaRPr lang="de-DE"/>
        </a:p>
      </dgm:t>
    </dgm:pt>
    <dgm:pt modelId="{A8FAC872-2B99-49F7-A60D-355331828343}" type="sibTrans" cxnId="{FFC36AD6-0EBB-4673-84EB-005E2EDE7C9B}">
      <dgm:prSet/>
      <dgm:spPr/>
      <dgm:t>
        <a:bodyPr/>
        <a:lstStyle/>
        <a:p>
          <a:endParaRPr lang="de-DE"/>
        </a:p>
      </dgm:t>
    </dgm:pt>
    <dgm:pt modelId="{CC6A1543-D696-47C3-8D3F-1CC0846A947B}">
      <dgm:prSet phldrT="[Text]"/>
      <dgm:spPr/>
      <dgm:t>
        <a:bodyPr/>
        <a:lstStyle/>
        <a:p>
          <a:r>
            <a:rPr lang="de-DE" dirty="0"/>
            <a:t>Ilona </a:t>
          </a:r>
          <a:r>
            <a:rPr lang="de-DE" dirty="0" err="1"/>
            <a:t>Görkan</a:t>
          </a:r>
          <a:endParaRPr lang="de-DE" dirty="0"/>
        </a:p>
      </dgm:t>
    </dgm:pt>
    <dgm:pt modelId="{1B87BC93-CB88-4BDD-B00F-7B62A022D3EC}" type="parTrans" cxnId="{E53114DE-95BC-46EC-B864-EBB36F57D32B}">
      <dgm:prSet/>
      <dgm:spPr/>
      <dgm:t>
        <a:bodyPr/>
        <a:lstStyle/>
        <a:p>
          <a:endParaRPr lang="de-DE"/>
        </a:p>
      </dgm:t>
    </dgm:pt>
    <dgm:pt modelId="{0340E253-66D7-4026-84C3-F8758FCEEE07}" type="sibTrans" cxnId="{E53114DE-95BC-46EC-B864-EBB36F57D32B}">
      <dgm:prSet/>
      <dgm:spPr/>
      <dgm:t>
        <a:bodyPr/>
        <a:lstStyle/>
        <a:p>
          <a:endParaRPr lang="de-DE"/>
        </a:p>
      </dgm:t>
    </dgm:pt>
    <dgm:pt modelId="{F6E46C31-A8EB-4C35-B8E0-61337091716F}">
      <dgm:prSet phldrT="[Text]"/>
      <dgm:spPr/>
      <dgm:t>
        <a:bodyPr/>
        <a:lstStyle/>
        <a:p>
          <a:r>
            <a:rPr lang="de-DE" dirty="0"/>
            <a:t>Andrea Ölmez</a:t>
          </a:r>
        </a:p>
        <a:p>
          <a:r>
            <a:rPr lang="de-DE" dirty="0"/>
            <a:t>Buchhaltung</a:t>
          </a:r>
        </a:p>
      </dgm:t>
    </dgm:pt>
    <dgm:pt modelId="{6FAF244B-6E1A-4E3A-992D-488B2BE48193}" type="parTrans" cxnId="{6FB2EDC8-80A3-49D5-99A5-75B54478AD1C}">
      <dgm:prSet/>
      <dgm:spPr/>
      <dgm:t>
        <a:bodyPr/>
        <a:lstStyle/>
        <a:p>
          <a:endParaRPr lang="de-DE"/>
        </a:p>
      </dgm:t>
    </dgm:pt>
    <dgm:pt modelId="{D27B2117-1D10-468D-91FA-F5746ED618C7}" type="sibTrans" cxnId="{6FB2EDC8-80A3-49D5-99A5-75B54478AD1C}">
      <dgm:prSet/>
      <dgm:spPr/>
      <dgm:t>
        <a:bodyPr/>
        <a:lstStyle/>
        <a:p>
          <a:endParaRPr lang="de-DE"/>
        </a:p>
      </dgm:t>
    </dgm:pt>
    <dgm:pt modelId="{3A180D2D-21E6-4668-A668-A092B1A8390F}">
      <dgm:prSet/>
      <dgm:spPr/>
      <dgm:t>
        <a:bodyPr/>
        <a:lstStyle/>
        <a:p>
          <a:r>
            <a:rPr lang="de-DE" dirty="0"/>
            <a:t>Lukas Bauer</a:t>
          </a:r>
        </a:p>
        <a:p>
          <a:r>
            <a:rPr lang="de-DE" dirty="0"/>
            <a:t>Organisation</a:t>
          </a:r>
        </a:p>
      </dgm:t>
    </dgm:pt>
    <dgm:pt modelId="{4DC45981-FE64-4190-9555-A6E511508419}" type="parTrans" cxnId="{8A5EBF0A-55E4-441C-9F04-20BF53BAF190}">
      <dgm:prSet/>
      <dgm:spPr/>
      <dgm:t>
        <a:bodyPr/>
        <a:lstStyle/>
        <a:p>
          <a:endParaRPr lang="de-DE"/>
        </a:p>
      </dgm:t>
    </dgm:pt>
    <dgm:pt modelId="{EC200DBD-487C-4AD0-AAA5-9CDF38553237}" type="sibTrans" cxnId="{8A5EBF0A-55E4-441C-9F04-20BF53BAF190}">
      <dgm:prSet/>
      <dgm:spPr/>
      <dgm:t>
        <a:bodyPr/>
        <a:lstStyle/>
        <a:p>
          <a:endParaRPr lang="de-DE"/>
        </a:p>
      </dgm:t>
    </dgm:pt>
    <dgm:pt modelId="{AB502738-C3E8-43D6-962F-37CAB2862214}" type="pres">
      <dgm:prSet presAssocID="{4CA78D73-7129-41BA-9DB9-E21CD5D4B580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1305B40D-58A1-4B2D-9664-5125E44E62C7}" type="pres">
      <dgm:prSet presAssocID="{945ECCA9-E0C6-45E4-B3E0-E538E1E1D11C}" presName="hierRoot1" presStyleCnt="0"/>
      <dgm:spPr/>
    </dgm:pt>
    <dgm:pt modelId="{FCDE55F0-8D33-4470-BE9F-F6FCC0D21EA5}" type="pres">
      <dgm:prSet presAssocID="{945ECCA9-E0C6-45E4-B3E0-E538E1E1D11C}" presName="composite" presStyleCnt="0"/>
      <dgm:spPr/>
    </dgm:pt>
    <dgm:pt modelId="{6E961550-34B4-4CCE-A9C9-5D46A7694405}" type="pres">
      <dgm:prSet presAssocID="{945ECCA9-E0C6-45E4-B3E0-E538E1E1D11C}" presName="background" presStyleLbl="node0" presStyleIdx="0" presStyleCnt="1"/>
      <dgm:spPr/>
    </dgm:pt>
    <dgm:pt modelId="{D3546880-B94F-42B6-A624-8406AB5BE4A2}" type="pres">
      <dgm:prSet presAssocID="{945ECCA9-E0C6-45E4-B3E0-E538E1E1D11C}" presName="text" presStyleLbl="fgAcc0" presStyleIdx="0" presStyleCnt="1" custScaleX="141770">
        <dgm:presLayoutVars>
          <dgm:chPref val="3"/>
        </dgm:presLayoutVars>
      </dgm:prSet>
      <dgm:spPr/>
    </dgm:pt>
    <dgm:pt modelId="{840226C0-C765-4150-9D05-1F8614E12BD1}" type="pres">
      <dgm:prSet presAssocID="{945ECCA9-E0C6-45E4-B3E0-E538E1E1D11C}" presName="hierChild2" presStyleCnt="0"/>
      <dgm:spPr/>
    </dgm:pt>
    <dgm:pt modelId="{0DB0EE99-E5DD-45DE-AF00-BC1170A160FD}" type="pres">
      <dgm:prSet presAssocID="{4DC45981-FE64-4190-9555-A6E511508419}" presName="Name10" presStyleLbl="parChTrans1D2" presStyleIdx="0" presStyleCnt="3"/>
      <dgm:spPr/>
    </dgm:pt>
    <dgm:pt modelId="{A58C272E-63A4-4B33-82E6-54E861B962DF}" type="pres">
      <dgm:prSet presAssocID="{3A180D2D-21E6-4668-A668-A092B1A8390F}" presName="hierRoot2" presStyleCnt="0"/>
      <dgm:spPr/>
    </dgm:pt>
    <dgm:pt modelId="{49D6D745-1446-4EBD-B536-802591EFF917}" type="pres">
      <dgm:prSet presAssocID="{3A180D2D-21E6-4668-A668-A092B1A8390F}" presName="composite2" presStyleCnt="0"/>
      <dgm:spPr/>
    </dgm:pt>
    <dgm:pt modelId="{F7A506FF-B9AD-48DA-A50A-41796CF3916A}" type="pres">
      <dgm:prSet presAssocID="{3A180D2D-21E6-4668-A668-A092B1A8390F}" presName="background2" presStyleLbl="node2" presStyleIdx="0" presStyleCnt="3"/>
      <dgm:spPr/>
    </dgm:pt>
    <dgm:pt modelId="{9731E68D-DB02-43CF-9A7E-069EB39B2CF9}" type="pres">
      <dgm:prSet presAssocID="{3A180D2D-21E6-4668-A668-A092B1A8390F}" presName="text2" presStyleLbl="fgAcc2" presStyleIdx="0" presStyleCnt="3">
        <dgm:presLayoutVars>
          <dgm:chPref val="3"/>
        </dgm:presLayoutVars>
      </dgm:prSet>
      <dgm:spPr/>
    </dgm:pt>
    <dgm:pt modelId="{7EBEA77D-072B-4D08-8DCC-AE4CF6DC819C}" type="pres">
      <dgm:prSet presAssocID="{3A180D2D-21E6-4668-A668-A092B1A8390F}" presName="hierChild3" presStyleCnt="0"/>
      <dgm:spPr/>
    </dgm:pt>
    <dgm:pt modelId="{F82FE3CD-10DD-4EF6-948D-B4F6E3C221A7}" type="pres">
      <dgm:prSet presAssocID="{5CC3FA30-C29A-4865-A53B-6CEF319DD3DD}" presName="Name10" presStyleLbl="parChTrans1D2" presStyleIdx="1" presStyleCnt="3"/>
      <dgm:spPr/>
    </dgm:pt>
    <dgm:pt modelId="{89265CD8-83E5-4D8B-A7E5-3DB593B4DAC0}" type="pres">
      <dgm:prSet presAssocID="{573D8759-0791-437B-9E07-3D383BB6BFED}" presName="hierRoot2" presStyleCnt="0"/>
      <dgm:spPr/>
    </dgm:pt>
    <dgm:pt modelId="{FC0435A0-3823-4905-90A0-C84464219EB4}" type="pres">
      <dgm:prSet presAssocID="{573D8759-0791-437B-9E07-3D383BB6BFED}" presName="composite2" presStyleCnt="0"/>
      <dgm:spPr/>
    </dgm:pt>
    <dgm:pt modelId="{1CA237AD-0645-4DE6-AE84-D4EB3E9E3086}" type="pres">
      <dgm:prSet presAssocID="{573D8759-0791-437B-9E07-3D383BB6BFED}" presName="background2" presStyleLbl="node2" presStyleIdx="1" presStyleCnt="3"/>
      <dgm:spPr/>
    </dgm:pt>
    <dgm:pt modelId="{4CBD03C9-1ED9-49E3-BCCA-9DDC7B9395BD}" type="pres">
      <dgm:prSet presAssocID="{573D8759-0791-437B-9E07-3D383BB6BFED}" presName="text2" presStyleLbl="fgAcc2" presStyleIdx="1" presStyleCnt="3" custScaleX="128612">
        <dgm:presLayoutVars>
          <dgm:chPref val="3"/>
        </dgm:presLayoutVars>
      </dgm:prSet>
      <dgm:spPr/>
    </dgm:pt>
    <dgm:pt modelId="{F85D529E-136C-4DD0-AD43-C2355FB8D335}" type="pres">
      <dgm:prSet presAssocID="{573D8759-0791-437B-9E07-3D383BB6BFED}" presName="hierChild3" presStyleCnt="0"/>
      <dgm:spPr/>
    </dgm:pt>
    <dgm:pt modelId="{DFBE4D2E-8C15-46AD-84F3-DA3C22C2461D}" type="pres">
      <dgm:prSet presAssocID="{F1E8EC34-8516-41C2-84F4-F536261F687D}" presName="Name17" presStyleLbl="parChTrans1D3" presStyleIdx="0" presStyleCnt="2"/>
      <dgm:spPr/>
    </dgm:pt>
    <dgm:pt modelId="{0CDBC78B-5F05-441A-9B24-06F384FEA777}" type="pres">
      <dgm:prSet presAssocID="{C6F3EE23-792C-4DE8-B160-D12BE5912F42}" presName="hierRoot3" presStyleCnt="0"/>
      <dgm:spPr/>
    </dgm:pt>
    <dgm:pt modelId="{DE4F3701-A382-4F40-9F78-A46A1FE8A435}" type="pres">
      <dgm:prSet presAssocID="{C6F3EE23-792C-4DE8-B160-D12BE5912F42}" presName="composite3" presStyleCnt="0"/>
      <dgm:spPr/>
    </dgm:pt>
    <dgm:pt modelId="{339D0946-1B30-4B61-9FE4-CD1F237F1B14}" type="pres">
      <dgm:prSet presAssocID="{C6F3EE23-792C-4DE8-B160-D12BE5912F42}" presName="background3" presStyleLbl="node3" presStyleIdx="0" presStyleCnt="2"/>
      <dgm:spPr/>
    </dgm:pt>
    <dgm:pt modelId="{3320531D-556F-42B0-B842-9E095D82A9AB}" type="pres">
      <dgm:prSet presAssocID="{C6F3EE23-792C-4DE8-B160-D12BE5912F42}" presName="text3" presStyleLbl="fgAcc3" presStyleIdx="0" presStyleCnt="2">
        <dgm:presLayoutVars>
          <dgm:chPref val="3"/>
        </dgm:presLayoutVars>
      </dgm:prSet>
      <dgm:spPr/>
    </dgm:pt>
    <dgm:pt modelId="{AB54FC92-BDA7-4A49-91C5-53C876A99417}" type="pres">
      <dgm:prSet presAssocID="{C6F3EE23-792C-4DE8-B160-D12BE5912F42}" presName="hierChild4" presStyleCnt="0"/>
      <dgm:spPr/>
    </dgm:pt>
    <dgm:pt modelId="{9FF90BDF-C334-413D-A7A4-E07227AF5A96}" type="pres">
      <dgm:prSet presAssocID="{1B87BC93-CB88-4BDD-B00F-7B62A022D3EC}" presName="Name17" presStyleLbl="parChTrans1D3" presStyleIdx="1" presStyleCnt="2"/>
      <dgm:spPr/>
    </dgm:pt>
    <dgm:pt modelId="{93B941F5-C9D4-4548-8E55-AB30C6711EDC}" type="pres">
      <dgm:prSet presAssocID="{CC6A1543-D696-47C3-8D3F-1CC0846A947B}" presName="hierRoot3" presStyleCnt="0"/>
      <dgm:spPr/>
    </dgm:pt>
    <dgm:pt modelId="{8A61F91D-FE1C-40AE-84C5-3A2A3B0F5356}" type="pres">
      <dgm:prSet presAssocID="{CC6A1543-D696-47C3-8D3F-1CC0846A947B}" presName="composite3" presStyleCnt="0"/>
      <dgm:spPr/>
    </dgm:pt>
    <dgm:pt modelId="{0316F692-79E0-457E-8E5A-9B50FEDE01BB}" type="pres">
      <dgm:prSet presAssocID="{CC6A1543-D696-47C3-8D3F-1CC0846A947B}" presName="background3" presStyleLbl="node3" presStyleIdx="1" presStyleCnt="2"/>
      <dgm:spPr/>
    </dgm:pt>
    <dgm:pt modelId="{ECAE6F68-2F08-44F0-B007-9BD7E8E434FA}" type="pres">
      <dgm:prSet presAssocID="{CC6A1543-D696-47C3-8D3F-1CC0846A947B}" presName="text3" presStyleLbl="fgAcc3" presStyleIdx="1" presStyleCnt="2">
        <dgm:presLayoutVars>
          <dgm:chPref val="3"/>
        </dgm:presLayoutVars>
      </dgm:prSet>
      <dgm:spPr/>
    </dgm:pt>
    <dgm:pt modelId="{92F12F8C-8ED3-4FD7-A0B2-5B443240DD95}" type="pres">
      <dgm:prSet presAssocID="{CC6A1543-D696-47C3-8D3F-1CC0846A947B}" presName="hierChild4" presStyleCnt="0"/>
      <dgm:spPr/>
    </dgm:pt>
    <dgm:pt modelId="{4531B8E4-BFE8-4652-A5B6-43461CE7A46F}" type="pres">
      <dgm:prSet presAssocID="{6FAF244B-6E1A-4E3A-992D-488B2BE48193}" presName="Name10" presStyleLbl="parChTrans1D2" presStyleIdx="2" presStyleCnt="3"/>
      <dgm:spPr/>
    </dgm:pt>
    <dgm:pt modelId="{0112E364-CDF7-4EA3-9A91-5621302BE0B5}" type="pres">
      <dgm:prSet presAssocID="{F6E46C31-A8EB-4C35-B8E0-61337091716F}" presName="hierRoot2" presStyleCnt="0"/>
      <dgm:spPr/>
    </dgm:pt>
    <dgm:pt modelId="{70437628-CFD0-4D48-A63E-48B642B8DA23}" type="pres">
      <dgm:prSet presAssocID="{F6E46C31-A8EB-4C35-B8E0-61337091716F}" presName="composite2" presStyleCnt="0"/>
      <dgm:spPr/>
    </dgm:pt>
    <dgm:pt modelId="{87616A48-2E02-4D3D-B328-7F25DF880298}" type="pres">
      <dgm:prSet presAssocID="{F6E46C31-A8EB-4C35-B8E0-61337091716F}" presName="background2" presStyleLbl="node2" presStyleIdx="2" presStyleCnt="3"/>
      <dgm:spPr/>
    </dgm:pt>
    <dgm:pt modelId="{D79B1364-9C3E-4175-8E94-F07151EC3053}" type="pres">
      <dgm:prSet presAssocID="{F6E46C31-A8EB-4C35-B8E0-61337091716F}" presName="text2" presStyleLbl="fgAcc2" presStyleIdx="2" presStyleCnt="3">
        <dgm:presLayoutVars>
          <dgm:chPref val="3"/>
        </dgm:presLayoutVars>
      </dgm:prSet>
      <dgm:spPr/>
    </dgm:pt>
    <dgm:pt modelId="{59D9D128-313D-4F00-A375-D1D6BA67E522}" type="pres">
      <dgm:prSet presAssocID="{F6E46C31-A8EB-4C35-B8E0-61337091716F}" presName="hierChild3" presStyleCnt="0"/>
      <dgm:spPr/>
    </dgm:pt>
  </dgm:ptLst>
  <dgm:cxnLst>
    <dgm:cxn modelId="{8A5EBF0A-55E4-441C-9F04-20BF53BAF190}" srcId="{945ECCA9-E0C6-45E4-B3E0-E538E1E1D11C}" destId="{3A180D2D-21E6-4668-A668-A092B1A8390F}" srcOrd="0" destOrd="0" parTransId="{4DC45981-FE64-4190-9555-A6E511508419}" sibTransId="{EC200DBD-487C-4AD0-AAA5-9CDF38553237}"/>
    <dgm:cxn modelId="{0FE47812-CA74-44C2-9284-D66098E32842}" type="presOf" srcId="{4CA78D73-7129-41BA-9DB9-E21CD5D4B580}" destId="{AB502738-C3E8-43D6-962F-37CAB2862214}" srcOrd="0" destOrd="0" presId="urn:microsoft.com/office/officeart/2005/8/layout/hierarchy1"/>
    <dgm:cxn modelId="{2BEE681E-0DC5-4A10-A2B2-D953D8E96FA6}" type="presOf" srcId="{6FAF244B-6E1A-4E3A-992D-488B2BE48193}" destId="{4531B8E4-BFE8-4652-A5B6-43461CE7A46F}" srcOrd="0" destOrd="0" presId="urn:microsoft.com/office/officeart/2005/8/layout/hierarchy1"/>
    <dgm:cxn modelId="{EC1E302E-C79D-4A9E-851D-7D1AEF72C8F0}" type="presOf" srcId="{CC6A1543-D696-47C3-8D3F-1CC0846A947B}" destId="{ECAE6F68-2F08-44F0-B007-9BD7E8E434FA}" srcOrd="0" destOrd="0" presId="urn:microsoft.com/office/officeart/2005/8/layout/hierarchy1"/>
    <dgm:cxn modelId="{B6774059-7DDD-42B7-B4D3-BD1042226A57}" type="presOf" srcId="{F1E8EC34-8516-41C2-84F4-F536261F687D}" destId="{DFBE4D2E-8C15-46AD-84F3-DA3C22C2461D}" srcOrd="0" destOrd="0" presId="urn:microsoft.com/office/officeart/2005/8/layout/hierarchy1"/>
    <dgm:cxn modelId="{DE94FA83-FD30-45A8-8482-4624CA3DCC1C}" srcId="{945ECCA9-E0C6-45E4-B3E0-E538E1E1D11C}" destId="{573D8759-0791-437B-9E07-3D383BB6BFED}" srcOrd="1" destOrd="0" parTransId="{5CC3FA30-C29A-4865-A53B-6CEF319DD3DD}" sibTransId="{ED6BCE10-FCA9-47E2-A8A7-A302CD841D64}"/>
    <dgm:cxn modelId="{56398790-92F5-4C32-9F59-22E10A0FB5B8}" type="presOf" srcId="{4DC45981-FE64-4190-9555-A6E511508419}" destId="{0DB0EE99-E5DD-45DE-AF00-BC1170A160FD}" srcOrd="0" destOrd="0" presId="urn:microsoft.com/office/officeart/2005/8/layout/hierarchy1"/>
    <dgm:cxn modelId="{DBCE32AE-F332-401B-A91D-B72C1B2D6434}" type="presOf" srcId="{F6E46C31-A8EB-4C35-B8E0-61337091716F}" destId="{D79B1364-9C3E-4175-8E94-F07151EC3053}" srcOrd="0" destOrd="0" presId="urn:microsoft.com/office/officeart/2005/8/layout/hierarchy1"/>
    <dgm:cxn modelId="{6FB2EDC8-80A3-49D5-99A5-75B54478AD1C}" srcId="{945ECCA9-E0C6-45E4-B3E0-E538E1E1D11C}" destId="{F6E46C31-A8EB-4C35-B8E0-61337091716F}" srcOrd="2" destOrd="0" parTransId="{6FAF244B-6E1A-4E3A-992D-488B2BE48193}" sibTransId="{D27B2117-1D10-468D-91FA-F5746ED618C7}"/>
    <dgm:cxn modelId="{F4741CD1-9CA3-4A18-88F6-A0373AD9CE96}" type="presOf" srcId="{C6F3EE23-792C-4DE8-B160-D12BE5912F42}" destId="{3320531D-556F-42B0-B842-9E095D82A9AB}" srcOrd="0" destOrd="0" presId="urn:microsoft.com/office/officeart/2005/8/layout/hierarchy1"/>
    <dgm:cxn modelId="{11DA41D4-2075-49BA-8752-28412E6DC7E7}" srcId="{4CA78D73-7129-41BA-9DB9-E21CD5D4B580}" destId="{945ECCA9-E0C6-45E4-B3E0-E538E1E1D11C}" srcOrd="0" destOrd="0" parTransId="{D6218F12-2F06-4343-B1A3-A2888E3B0030}" sibTransId="{2123EE7E-A92C-4D1F-9586-77868CB22BF7}"/>
    <dgm:cxn modelId="{FFC36AD6-0EBB-4673-84EB-005E2EDE7C9B}" srcId="{573D8759-0791-437B-9E07-3D383BB6BFED}" destId="{C6F3EE23-792C-4DE8-B160-D12BE5912F42}" srcOrd="0" destOrd="0" parTransId="{F1E8EC34-8516-41C2-84F4-F536261F687D}" sibTransId="{A8FAC872-2B99-49F7-A60D-355331828343}"/>
    <dgm:cxn modelId="{8AD862DB-26E5-4707-B3F2-E7A8AF996B72}" type="presOf" srcId="{945ECCA9-E0C6-45E4-B3E0-E538E1E1D11C}" destId="{D3546880-B94F-42B6-A624-8406AB5BE4A2}" srcOrd="0" destOrd="0" presId="urn:microsoft.com/office/officeart/2005/8/layout/hierarchy1"/>
    <dgm:cxn modelId="{E53114DE-95BC-46EC-B864-EBB36F57D32B}" srcId="{573D8759-0791-437B-9E07-3D383BB6BFED}" destId="{CC6A1543-D696-47C3-8D3F-1CC0846A947B}" srcOrd="1" destOrd="0" parTransId="{1B87BC93-CB88-4BDD-B00F-7B62A022D3EC}" sibTransId="{0340E253-66D7-4026-84C3-F8758FCEEE07}"/>
    <dgm:cxn modelId="{1ACFADE1-BD55-4D95-A966-66D60F4B278B}" type="presOf" srcId="{1B87BC93-CB88-4BDD-B00F-7B62A022D3EC}" destId="{9FF90BDF-C334-413D-A7A4-E07227AF5A96}" srcOrd="0" destOrd="0" presId="urn:microsoft.com/office/officeart/2005/8/layout/hierarchy1"/>
    <dgm:cxn modelId="{4E8ADBEB-70A8-4270-AE68-52E045601E64}" type="presOf" srcId="{3A180D2D-21E6-4668-A668-A092B1A8390F}" destId="{9731E68D-DB02-43CF-9A7E-069EB39B2CF9}" srcOrd="0" destOrd="0" presId="urn:microsoft.com/office/officeart/2005/8/layout/hierarchy1"/>
    <dgm:cxn modelId="{64D9A0F9-C653-46BA-9674-E5FD05DA4803}" type="presOf" srcId="{5CC3FA30-C29A-4865-A53B-6CEF319DD3DD}" destId="{F82FE3CD-10DD-4EF6-948D-B4F6E3C221A7}" srcOrd="0" destOrd="0" presId="urn:microsoft.com/office/officeart/2005/8/layout/hierarchy1"/>
    <dgm:cxn modelId="{92AEF7FB-155F-4AA1-821F-4F3284784104}" type="presOf" srcId="{573D8759-0791-437B-9E07-3D383BB6BFED}" destId="{4CBD03C9-1ED9-49E3-BCCA-9DDC7B9395BD}" srcOrd="0" destOrd="0" presId="urn:microsoft.com/office/officeart/2005/8/layout/hierarchy1"/>
    <dgm:cxn modelId="{6121AD0B-99A2-4AC9-B766-4C746E4D0530}" type="presParOf" srcId="{AB502738-C3E8-43D6-962F-37CAB2862214}" destId="{1305B40D-58A1-4B2D-9664-5125E44E62C7}" srcOrd="0" destOrd="0" presId="urn:microsoft.com/office/officeart/2005/8/layout/hierarchy1"/>
    <dgm:cxn modelId="{919CCB9D-A2B6-4FCC-96DB-A85734812A58}" type="presParOf" srcId="{1305B40D-58A1-4B2D-9664-5125E44E62C7}" destId="{FCDE55F0-8D33-4470-BE9F-F6FCC0D21EA5}" srcOrd="0" destOrd="0" presId="urn:microsoft.com/office/officeart/2005/8/layout/hierarchy1"/>
    <dgm:cxn modelId="{0671D1EF-BF1B-4F8B-B210-7069822EB7B5}" type="presParOf" srcId="{FCDE55F0-8D33-4470-BE9F-F6FCC0D21EA5}" destId="{6E961550-34B4-4CCE-A9C9-5D46A7694405}" srcOrd="0" destOrd="0" presId="urn:microsoft.com/office/officeart/2005/8/layout/hierarchy1"/>
    <dgm:cxn modelId="{2FD1258A-30E9-4E93-900C-AEA5B5CF0870}" type="presParOf" srcId="{FCDE55F0-8D33-4470-BE9F-F6FCC0D21EA5}" destId="{D3546880-B94F-42B6-A624-8406AB5BE4A2}" srcOrd="1" destOrd="0" presId="urn:microsoft.com/office/officeart/2005/8/layout/hierarchy1"/>
    <dgm:cxn modelId="{A1C1C0DE-BF2F-4739-A769-D382AE2A363C}" type="presParOf" srcId="{1305B40D-58A1-4B2D-9664-5125E44E62C7}" destId="{840226C0-C765-4150-9D05-1F8614E12BD1}" srcOrd="1" destOrd="0" presId="urn:microsoft.com/office/officeart/2005/8/layout/hierarchy1"/>
    <dgm:cxn modelId="{F5E4A050-6165-4CB1-845E-18552AA3EF66}" type="presParOf" srcId="{840226C0-C765-4150-9D05-1F8614E12BD1}" destId="{0DB0EE99-E5DD-45DE-AF00-BC1170A160FD}" srcOrd="0" destOrd="0" presId="urn:microsoft.com/office/officeart/2005/8/layout/hierarchy1"/>
    <dgm:cxn modelId="{B0E4A341-E900-4D6C-8E3C-712803E5D90F}" type="presParOf" srcId="{840226C0-C765-4150-9D05-1F8614E12BD1}" destId="{A58C272E-63A4-4B33-82E6-54E861B962DF}" srcOrd="1" destOrd="0" presId="urn:microsoft.com/office/officeart/2005/8/layout/hierarchy1"/>
    <dgm:cxn modelId="{647EC228-A667-4058-BEA7-DEE3E606207E}" type="presParOf" srcId="{A58C272E-63A4-4B33-82E6-54E861B962DF}" destId="{49D6D745-1446-4EBD-B536-802591EFF917}" srcOrd="0" destOrd="0" presId="urn:microsoft.com/office/officeart/2005/8/layout/hierarchy1"/>
    <dgm:cxn modelId="{BD92304A-4753-4D96-9B79-069F773BE100}" type="presParOf" srcId="{49D6D745-1446-4EBD-B536-802591EFF917}" destId="{F7A506FF-B9AD-48DA-A50A-41796CF3916A}" srcOrd="0" destOrd="0" presId="urn:microsoft.com/office/officeart/2005/8/layout/hierarchy1"/>
    <dgm:cxn modelId="{29576056-1122-4CF5-AD12-D6DC38829A46}" type="presParOf" srcId="{49D6D745-1446-4EBD-B536-802591EFF917}" destId="{9731E68D-DB02-43CF-9A7E-069EB39B2CF9}" srcOrd="1" destOrd="0" presId="urn:microsoft.com/office/officeart/2005/8/layout/hierarchy1"/>
    <dgm:cxn modelId="{B8D3290A-A931-4E56-840E-A22DD3D1F9F7}" type="presParOf" srcId="{A58C272E-63A4-4B33-82E6-54E861B962DF}" destId="{7EBEA77D-072B-4D08-8DCC-AE4CF6DC819C}" srcOrd="1" destOrd="0" presId="urn:microsoft.com/office/officeart/2005/8/layout/hierarchy1"/>
    <dgm:cxn modelId="{4AB120CE-47DF-4A7D-B903-84723D3AA885}" type="presParOf" srcId="{840226C0-C765-4150-9D05-1F8614E12BD1}" destId="{F82FE3CD-10DD-4EF6-948D-B4F6E3C221A7}" srcOrd="2" destOrd="0" presId="urn:microsoft.com/office/officeart/2005/8/layout/hierarchy1"/>
    <dgm:cxn modelId="{F984FF84-FE76-4EAF-B471-44FC3374FA74}" type="presParOf" srcId="{840226C0-C765-4150-9D05-1F8614E12BD1}" destId="{89265CD8-83E5-4D8B-A7E5-3DB593B4DAC0}" srcOrd="3" destOrd="0" presId="urn:microsoft.com/office/officeart/2005/8/layout/hierarchy1"/>
    <dgm:cxn modelId="{010D3BD0-EF22-4FEB-A586-805DE8013629}" type="presParOf" srcId="{89265CD8-83E5-4D8B-A7E5-3DB593B4DAC0}" destId="{FC0435A0-3823-4905-90A0-C84464219EB4}" srcOrd="0" destOrd="0" presId="urn:microsoft.com/office/officeart/2005/8/layout/hierarchy1"/>
    <dgm:cxn modelId="{8B1E29E3-FAAB-4102-AF1F-F2109AEB788F}" type="presParOf" srcId="{FC0435A0-3823-4905-90A0-C84464219EB4}" destId="{1CA237AD-0645-4DE6-AE84-D4EB3E9E3086}" srcOrd="0" destOrd="0" presId="urn:microsoft.com/office/officeart/2005/8/layout/hierarchy1"/>
    <dgm:cxn modelId="{63A876BA-4DD6-4261-8BC8-85E5EA66BAE6}" type="presParOf" srcId="{FC0435A0-3823-4905-90A0-C84464219EB4}" destId="{4CBD03C9-1ED9-49E3-BCCA-9DDC7B9395BD}" srcOrd="1" destOrd="0" presId="urn:microsoft.com/office/officeart/2005/8/layout/hierarchy1"/>
    <dgm:cxn modelId="{3A3AB6FD-1CE3-479A-B6C6-7F62A5CDE7E5}" type="presParOf" srcId="{89265CD8-83E5-4D8B-A7E5-3DB593B4DAC0}" destId="{F85D529E-136C-4DD0-AD43-C2355FB8D335}" srcOrd="1" destOrd="0" presId="urn:microsoft.com/office/officeart/2005/8/layout/hierarchy1"/>
    <dgm:cxn modelId="{31DD06AA-2E6C-4F5F-B74A-1CA26D519295}" type="presParOf" srcId="{F85D529E-136C-4DD0-AD43-C2355FB8D335}" destId="{DFBE4D2E-8C15-46AD-84F3-DA3C22C2461D}" srcOrd="0" destOrd="0" presId="urn:microsoft.com/office/officeart/2005/8/layout/hierarchy1"/>
    <dgm:cxn modelId="{9C7C0C2B-F5B0-463F-B426-15667EA93F41}" type="presParOf" srcId="{F85D529E-136C-4DD0-AD43-C2355FB8D335}" destId="{0CDBC78B-5F05-441A-9B24-06F384FEA777}" srcOrd="1" destOrd="0" presId="urn:microsoft.com/office/officeart/2005/8/layout/hierarchy1"/>
    <dgm:cxn modelId="{D4A39388-A613-45D0-9AE3-183294A347C0}" type="presParOf" srcId="{0CDBC78B-5F05-441A-9B24-06F384FEA777}" destId="{DE4F3701-A382-4F40-9F78-A46A1FE8A435}" srcOrd="0" destOrd="0" presId="urn:microsoft.com/office/officeart/2005/8/layout/hierarchy1"/>
    <dgm:cxn modelId="{3AB3B729-5972-4CE3-AE33-068D11344E4E}" type="presParOf" srcId="{DE4F3701-A382-4F40-9F78-A46A1FE8A435}" destId="{339D0946-1B30-4B61-9FE4-CD1F237F1B14}" srcOrd="0" destOrd="0" presId="urn:microsoft.com/office/officeart/2005/8/layout/hierarchy1"/>
    <dgm:cxn modelId="{5FCFE6AD-CB05-4C0C-9FFC-9B3120951AEB}" type="presParOf" srcId="{DE4F3701-A382-4F40-9F78-A46A1FE8A435}" destId="{3320531D-556F-42B0-B842-9E095D82A9AB}" srcOrd="1" destOrd="0" presId="urn:microsoft.com/office/officeart/2005/8/layout/hierarchy1"/>
    <dgm:cxn modelId="{BB9C10E0-1514-473D-804B-FAC1350AED72}" type="presParOf" srcId="{0CDBC78B-5F05-441A-9B24-06F384FEA777}" destId="{AB54FC92-BDA7-4A49-91C5-53C876A99417}" srcOrd="1" destOrd="0" presId="urn:microsoft.com/office/officeart/2005/8/layout/hierarchy1"/>
    <dgm:cxn modelId="{8746F0A7-6F00-4948-B007-A52B9E30CB5B}" type="presParOf" srcId="{F85D529E-136C-4DD0-AD43-C2355FB8D335}" destId="{9FF90BDF-C334-413D-A7A4-E07227AF5A96}" srcOrd="2" destOrd="0" presId="urn:microsoft.com/office/officeart/2005/8/layout/hierarchy1"/>
    <dgm:cxn modelId="{AD2FDB6C-D265-4A0E-B662-BA901DAD5E46}" type="presParOf" srcId="{F85D529E-136C-4DD0-AD43-C2355FB8D335}" destId="{93B941F5-C9D4-4548-8E55-AB30C6711EDC}" srcOrd="3" destOrd="0" presId="urn:microsoft.com/office/officeart/2005/8/layout/hierarchy1"/>
    <dgm:cxn modelId="{5B8857B0-10D6-4315-9588-7D51877D0BE1}" type="presParOf" srcId="{93B941F5-C9D4-4548-8E55-AB30C6711EDC}" destId="{8A61F91D-FE1C-40AE-84C5-3A2A3B0F5356}" srcOrd="0" destOrd="0" presId="urn:microsoft.com/office/officeart/2005/8/layout/hierarchy1"/>
    <dgm:cxn modelId="{9B4CAF44-49A2-455A-8213-AB466B341EBD}" type="presParOf" srcId="{8A61F91D-FE1C-40AE-84C5-3A2A3B0F5356}" destId="{0316F692-79E0-457E-8E5A-9B50FEDE01BB}" srcOrd="0" destOrd="0" presId="urn:microsoft.com/office/officeart/2005/8/layout/hierarchy1"/>
    <dgm:cxn modelId="{D6C29677-4610-4A7A-9796-B259F0274A66}" type="presParOf" srcId="{8A61F91D-FE1C-40AE-84C5-3A2A3B0F5356}" destId="{ECAE6F68-2F08-44F0-B007-9BD7E8E434FA}" srcOrd="1" destOrd="0" presId="urn:microsoft.com/office/officeart/2005/8/layout/hierarchy1"/>
    <dgm:cxn modelId="{3223F25A-92B6-4477-89D8-60A1E506E655}" type="presParOf" srcId="{93B941F5-C9D4-4548-8E55-AB30C6711EDC}" destId="{92F12F8C-8ED3-4FD7-A0B2-5B443240DD95}" srcOrd="1" destOrd="0" presId="urn:microsoft.com/office/officeart/2005/8/layout/hierarchy1"/>
    <dgm:cxn modelId="{3C018FF2-6890-461E-8A23-C7B56515F21D}" type="presParOf" srcId="{840226C0-C765-4150-9D05-1F8614E12BD1}" destId="{4531B8E4-BFE8-4652-A5B6-43461CE7A46F}" srcOrd="4" destOrd="0" presId="urn:microsoft.com/office/officeart/2005/8/layout/hierarchy1"/>
    <dgm:cxn modelId="{8F42D801-21F6-4BEB-9472-E8BB401F6FEE}" type="presParOf" srcId="{840226C0-C765-4150-9D05-1F8614E12BD1}" destId="{0112E364-CDF7-4EA3-9A91-5621302BE0B5}" srcOrd="5" destOrd="0" presId="urn:microsoft.com/office/officeart/2005/8/layout/hierarchy1"/>
    <dgm:cxn modelId="{9D1551BF-3F73-4D3F-9112-764C499BA9A3}" type="presParOf" srcId="{0112E364-CDF7-4EA3-9A91-5621302BE0B5}" destId="{70437628-CFD0-4D48-A63E-48B642B8DA23}" srcOrd="0" destOrd="0" presId="urn:microsoft.com/office/officeart/2005/8/layout/hierarchy1"/>
    <dgm:cxn modelId="{26D86AFB-3EA6-4833-92C7-65EB0F2D5E71}" type="presParOf" srcId="{70437628-CFD0-4D48-A63E-48B642B8DA23}" destId="{87616A48-2E02-4D3D-B328-7F25DF880298}" srcOrd="0" destOrd="0" presId="urn:microsoft.com/office/officeart/2005/8/layout/hierarchy1"/>
    <dgm:cxn modelId="{1BE77D87-A5BB-48BE-90A7-088C6352B6B6}" type="presParOf" srcId="{70437628-CFD0-4D48-A63E-48B642B8DA23}" destId="{D79B1364-9C3E-4175-8E94-F07151EC3053}" srcOrd="1" destOrd="0" presId="urn:microsoft.com/office/officeart/2005/8/layout/hierarchy1"/>
    <dgm:cxn modelId="{62569A10-6B85-4A57-8350-41F84B2317AF}" type="presParOf" srcId="{0112E364-CDF7-4EA3-9A91-5621302BE0B5}" destId="{59D9D128-313D-4F00-A375-D1D6BA67E522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531B8E4-BFE8-4652-A5B6-43461CE7A46F}">
      <dsp:nvSpPr>
        <dsp:cNvPr id="0" name=""/>
        <dsp:cNvSpPr/>
      </dsp:nvSpPr>
      <dsp:spPr>
        <a:xfrm>
          <a:off x="5164607" y="1066678"/>
          <a:ext cx="2290211" cy="48786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2464"/>
              </a:lnTo>
              <a:lnTo>
                <a:pt x="2290211" y="332464"/>
              </a:lnTo>
              <a:lnTo>
                <a:pt x="2290211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FF90BDF-C334-413D-A7A4-E07227AF5A96}">
      <dsp:nvSpPr>
        <dsp:cNvPr id="0" name=""/>
        <dsp:cNvSpPr/>
      </dsp:nvSpPr>
      <dsp:spPr>
        <a:xfrm>
          <a:off x="5164607" y="2619731"/>
          <a:ext cx="1025116" cy="48786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32464"/>
              </a:lnTo>
              <a:lnTo>
                <a:pt x="1025116" y="332464"/>
              </a:lnTo>
              <a:lnTo>
                <a:pt x="1025116" y="487862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FBE4D2E-8C15-46AD-84F3-DA3C22C2461D}">
      <dsp:nvSpPr>
        <dsp:cNvPr id="0" name=""/>
        <dsp:cNvSpPr/>
      </dsp:nvSpPr>
      <dsp:spPr>
        <a:xfrm>
          <a:off x="4139490" y="2619731"/>
          <a:ext cx="1025116" cy="487862"/>
        </a:xfrm>
        <a:custGeom>
          <a:avLst/>
          <a:gdLst/>
          <a:ahLst/>
          <a:cxnLst/>
          <a:rect l="0" t="0" r="0" b="0"/>
          <a:pathLst>
            <a:path>
              <a:moveTo>
                <a:pt x="1025116" y="0"/>
              </a:moveTo>
              <a:lnTo>
                <a:pt x="1025116" y="332464"/>
              </a:lnTo>
              <a:lnTo>
                <a:pt x="0" y="332464"/>
              </a:lnTo>
              <a:lnTo>
                <a:pt x="0" y="487862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82FE3CD-10DD-4EF6-948D-B4F6E3C221A7}">
      <dsp:nvSpPr>
        <dsp:cNvPr id="0" name=""/>
        <dsp:cNvSpPr/>
      </dsp:nvSpPr>
      <dsp:spPr>
        <a:xfrm>
          <a:off x="5118887" y="1066678"/>
          <a:ext cx="91440" cy="487862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DB0EE99-E5DD-45DE-AF00-BC1170A160FD}">
      <dsp:nvSpPr>
        <dsp:cNvPr id="0" name=""/>
        <dsp:cNvSpPr/>
      </dsp:nvSpPr>
      <dsp:spPr>
        <a:xfrm>
          <a:off x="2874395" y="1066678"/>
          <a:ext cx="2290211" cy="487862"/>
        </a:xfrm>
        <a:custGeom>
          <a:avLst/>
          <a:gdLst/>
          <a:ahLst/>
          <a:cxnLst/>
          <a:rect l="0" t="0" r="0" b="0"/>
          <a:pathLst>
            <a:path>
              <a:moveTo>
                <a:pt x="2290211" y="0"/>
              </a:moveTo>
              <a:lnTo>
                <a:pt x="2290211" y="332464"/>
              </a:lnTo>
              <a:lnTo>
                <a:pt x="0" y="332464"/>
              </a:lnTo>
              <a:lnTo>
                <a:pt x="0" y="487862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961550-34B4-4CCE-A9C9-5D46A7694405}">
      <dsp:nvSpPr>
        <dsp:cNvPr id="0" name=""/>
        <dsp:cNvSpPr/>
      </dsp:nvSpPr>
      <dsp:spPr>
        <a:xfrm>
          <a:off x="3975537" y="1489"/>
          <a:ext cx="2378140" cy="1065189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3546880-B94F-42B6-A624-8406AB5BE4A2}">
      <dsp:nvSpPr>
        <dsp:cNvPr id="0" name=""/>
        <dsp:cNvSpPr/>
      </dsp:nvSpPr>
      <dsp:spPr>
        <a:xfrm>
          <a:off x="4161922" y="178554"/>
          <a:ext cx="2378140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Gerhard Fleischhacker</a:t>
          </a:r>
        </a:p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Geschäftsführer</a:t>
          </a:r>
        </a:p>
      </dsp:txBody>
      <dsp:txXfrm>
        <a:off x="4193120" y="209752"/>
        <a:ext cx="2315744" cy="1002793"/>
      </dsp:txXfrm>
    </dsp:sp>
    <dsp:sp modelId="{F7A506FF-B9AD-48DA-A50A-41796CF3916A}">
      <dsp:nvSpPr>
        <dsp:cNvPr id="0" name=""/>
        <dsp:cNvSpPr/>
      </dsp:nvSpPr>
      <dsp:spPr>
        <a:xfrm>
          <a:off x="2035663" y="1554541"/>
          <a:ext cx="1677464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731E68D-DB02-43CF-9A7E-069EB39B2CF9}">
      <dsp:nvSpPr>
        <dsp:cNvPr id="0" name=""/>
        <dsp:cNvSpPr/>
      </dsp:nvSpPr>
      <dsp:spPr>
        <a:xfrm>
          <a:off x="2222048" y="1731606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Lukas Bauer</a:t>
          </a:r>
        </a:p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Organisation</a:t>
          </a:r>
        </a:p>
      </dsp:txBody>
      <dsp:txXfrm>
        <a:off x="2253246" y="1762804"/>
        <a:ext cx="1615068" cy="1002793"/>
      </dsp:txXfrm>
    </dsp:sp>
    <dsp:sp modelId="{1CA237AD-0645-4DE6-AE84-D4EB3E9E3086}">
      <dsp:nvSpPr>
        <dsp:cNvPr id="0" name=""/>
        <dsp:cNvSpPr/>
      </dsp:nvSpPr>
      <dsp:spPr>
        <a:xfrm>
          <a:off x="4085897" y="1554541"/>
          <a:ext cx="2157420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CBD03C9-1ED9-49E3-BCCA-9DDC7B9395BD}">
      <dsp:nvSpPr>
        <dsp:cNvPr id="0" name=""/>
        <dsp:cNvSpPr/>
      </dsp:nvSpPr>
      <dsp:spPr>
        <a:xfrm>
          <a:off x="4272282" y="1731606"/>
          <a:ext cx="2157420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Brigitte </a:t>
          </a:r>
          <a:r>
            <a:rPr lang="de-DE" sz="1800" kern="1200" dirty="0" err="1"/>
            <a:t>Breitfuß</a:t>
          </a:r>
          <a:endParaRPr lang="de-DE" sz="1800" kern="1200" dirty="0"/>
        </a:p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Marketing</a:t>
          </a:r>
        </a:p>
      </dsp:txBody>
      <dsp:txXfrm>
        <a:off x="4303480" y="1762804"/>
        <a:ext cx="2095024" cy="1002793"/>
      </dsp:txXfrm>
    </dsp:sp>
    <dsp:sp modelId="{339D0946-1B30-4B61-9FE4-CD1F237F1B14}">
      <dsp:nvSpPr>
        <dsp:cNvPr id="0" name=""/>
        <dsp:cNvSpPr/>
      </dsp:nvSpPr>
      <dsp:spPr>
        <a:xfrm>
          <a:off x="3300758" y="3107593"/>
          <a:ext cx="1677464" cy="106518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320531D-556F-42B0-B842-9E095D82A9AB}">
      <dsp:nvSpPr>
        <dsp:cNvPr id="0" name=""/>
        <dsp:cNvSpPr/>
      </dsp:nvSpPr>
      <dsp:spPr>
        <a:xfrm>
          <a:off x="3487143" y="3284659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Dieter Dorfer</a:t>
          </a:r>
        </a:p>
      </dsp:txBody>
      <dsp:txXfrm>
        <a:off x="3518341" y="3315857"/>
        <a:ext cx="1615068" cy="1002793"/>
      </dsp:txXfrm>
    </dsp:sp>
    <dsp:sp modelId="{0316F692-79E0-457E-8E5A-9B50FEDE01BB}">
      <dsp:nvSpPr>
        <dsp:cNvPr id="0" name=""/>
        <dsp:cNvSpPr/>
      </dsp:nvSpPr>
      <dsp:spPr>
        <a:xfrm>
          <a:off x="5350992" y="3107593"/>
          <a:ext cx="1677464" cy="1065189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CAE6F68-2F08-44F0-B007-9BD7E8E434FA}">
      <dsp:nvSpPr>
        <dsp:cNvPr id="0" name=""/>
        <dsp:cNvSpPr/>
      </dsp:nvSpPr>
      <dsp:spPr>
        <a:xfrm>
          <a:off x="5537377" y="3284659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Ilona </a:t>
          </a:r>
          <a:r>
            <a:rPr lang="de-DE" sz="1800" kern="1200" dirty="0" err="1"/>
            <a:t>Görkan</a:t>
          </a:r>
          <a:endParaRPr lang="de-DE" sz="1800" kern="1200" dirty="0"/>
        </a:p>
      </dsp:txBody>
      <dsp:txXfrm>
        <a:off x="5568575" y="3315857"/>
        <a:ext cx="1615068" cy="1002793"/>
      </dsp:txXfrm>
    </dsp:sp>
    <dsp:sp modelId="{87616A48-2E02-4D3D-B328-7F25DF880298}">
      <dsp:nvSpPr>
        <dsp:cNvPr id="0" name=""/>
        <dsp:cNvSpPr/>
      </dsp:nvSpPr>
      <dsp:spPr>
        <a:xfrm>
          <a:off x="6616087" y="1554541"/>
          <a:ext cx="1677464" cy="1065189"/>
        </a:xfrm>
        <a:prstGeom prst="roundRect">
          <a:avLst>
            <a:gd name="adj" fmla="val 1000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79B1364-9C3E-4175-8E94-F07151EC3053}">
      <dsp:nvSpPr>
        <dsp:cNvPr id="0" name=""/>
        <dsp:cNvSpPr/>
      </dsp:nvSpPr>
      <dsp:spPr>
        <a:xfrm>
          <a:off x="6802472" y="1731606"/>
          <a:ext cx="1677464" cy="106518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Andrea Ölmez</a:t>
          </a:r>
        </a:p>
        <a:p>
          <a:pPr marL="0" lvl="0" indent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de-DE" sz="1800" kern="1200" dirty="0"/>
            <a:t>Buchhaltung</a:t>
          </a:r>
        </a:p>
      </dsp:txBody>
      <dsp:txXfrm>
        <a:off x="6833670" y="1762804"/>
        <a:ext cx="1615068" cy="100279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B0C5341-1E45-43DF-9056-8AE24BE4DFB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154CC707-11DE-4CF5-A6F4-4BB3114C90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EA149FD-E339-4F1E-B4ED-31C07334B9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2D1A990-AF04-430F-A46D-DCBC169A3A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1D4E579-B658-4577-A15B-B6CDAA04EF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5956940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33615C-D9C5-41A7-B32F-ED5EC8764B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C5F8ABDF-7CB8-42F8-823E-171156242A5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9ED97C4-6AF5-43DE-8EED-90224AC1E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9DCC953-A109-4AAE-A92B-19DB431761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ED468AD-70A9-477E-AEF8-137139A325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295046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8451932C-E998-423D-A8A9-DECAABC2C56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2362EE55-FB6F-4A6D-9F12-7860954F098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E11A95A-5387-44FA-A33C-3C80A93A4D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45AB78B-FB1E-4FF0-BE0E-11ADCF44F1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6799391-19B8-43DF-94C8-8D05888E5A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7499331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F9AAECD-BDBA-41F1-952B-DA8B8D01E9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4557A23-4160-4F0B-B8B5-5F68A5FA9D1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EB1AAF6-CCE3-4596-9DAF-CA486F2CAB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74FAC78-2A7E-4699-81B4-8DAE7E5D4E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5EFF716-3A9D-4F13-A37C-0E63CD91C6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4097283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B68C598-F6EE-4E43-A2A5-EFDFE63F29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187C4DA-73E4-46BC-B2ED-4DFBB2ABF7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7098BA2-6B0B-4B87-93A7-15DAC381DD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0081914-5032-455F-BAB2-30CCC3622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3D2D701-12B3-434F-86DB-2F71054353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6727987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94874F7-EEC2-492C-85DE-36B747F5CB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665EFDE-C5FE-4BD0-85D6-D82861EE0E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0557583A-C575-4989-B035-2395A18D5A2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4974078E-FF8A-4733-A7A0-9D26BBF709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00F03F4E-2703-4413-9CB7-26E2FF496F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7D340352-1EE3-441F-903F-F7E55887BB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929895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8BF3B7-4CD1-45D4-9F64-F0FE467850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CDBA0A79-C9D6-4780-991D-C488960BB8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C229BF2E-A4BB-4050-9AFA-08801465824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3E764696-9165-4E86-BAF5-C5B1949E969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C6F4A070-3D80-437B-9D7E-46FD588AE7B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5663C2D1-050D-4934-883A-938532D1A8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D896BC11-1E16-4956-BEE6-E34E59DA75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10F7B743-FD79-4381-8EE0-4B46B06CAA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6704080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9776DE9-02F4-42DB-B5A4-501CF1902F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D50BC61B-6BDB-45C5-8150-ED44C0167B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A9A178A7-F197-467B-ACD3-9E8116A0E8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E30A94FC-587B-4FD1-A9A4-6B0C228E24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7262202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E9840BB0-0099-4957-839C-C2CD011AAA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75767947-E475-4437-AD9C-B179CA5C92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71ED8337-BCF3-45DC-ABF5-7C96A88BA3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0011239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4924E2-722A-4924-BCAD-3DC8DED4D4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D0227A9-58D0-4157-93A3-A55EA4430A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F9CDE6EB-E738-4FD4-824E-DC6CCEDA681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503F078F-9A37-492C-9177-B0805A605C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959D49B9-FD7B-494C-A388-C2FCCED1F9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B600C1F2-BC49-4092-BB5B-E6B336C436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3237208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2534B6F-F1D5-405E-A884-D17A9390D5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B27BB294-19A2-45C4-997E-164B4B89A96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99FE1655-6355-4E83-A8AB-5ACF9D85D9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8A1B6DF3-7D8C-42EA-8C45-D991F0D112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7E07E5F5-9A14-474F-AEAF-28F498E0C8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4805890C-CA31-44B8-BE9D-DEECF600F9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7050204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37CB7464-0180-4D69-B8DF-42A0ED31CB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de-AT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EE4AADA4-E4FA-4E80-AF47-A3141D9F9C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AT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E1A0A9E3-E77B-4210-9C1E-D7DB32483A3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C0B6C5-7BCB-4779-B20D-AD9F8D96A13C}" type="datetimeFigureOut">
              <a:rPr lang="de-AT" smtClean="0"/>
              <a:t>01.03.2019</a:t>
            </a:fld>
            <a:endParaRPr lang="de-AT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2ED0FEA-F35A-4C8B-91E9-1255AC7A547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7A364BC-C0D3-4551-87A1-B0A139428C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E0DADE-A29F-40D9-A663-DF2B9A1201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780729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>
                <a:solidFill>
                  <a:schemeClr val="accent6">
                    <a:lumMod val="75000"/>
                  </a:schemeClr>
                </a:solidFill>
                <a:latin typeface="Britannic Bold" panose="020B0903060703020204" pitchFamily="34" charset="0"/>
              </a:rPr>
              <a:t>Meine </a:t>
            </a:r>
            <a:r>
              <a:rPr lang="de-AT" dirty="0">
                <a:solidFill>
                  <a:schemeClr val="accent6">
                    <a:lumMod val="75000"/>
                  </a:schemeClr>
                </a:solidFill>
                <a:latin typeface="Britannic Bold" panose="020B0903060703020204" pitchFamily="34" charset="0"/>
              </a:rPr>
              <a:t>1. Präsentation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/>
              <a:t>Erstellt von</a:t>
            </a:r>
          </a:p>
          <a:p>
            <a:r>
              <a:rPr lang="de-AT" sz="4800" b="1" i="1" dirty="0">
                <a:solidFill>
                  <a:schemeClr val="accent2"/>
                </a:solidFill>
                <a:latin typeface="Bell MT" panose="02020503060305020303" pitchFamily="18" charset="0"/>
              </a:rPr>
              <a:t>Maria Huber</a:t>
            </a:r>
          </a:p>
        </p:txBody>
      </p:sp>
    </p:spTree>
    <p:extLst>
      <p:ext uri="{BB962C8B-B14F-4D97-AF65-F5344CB8AC3E}">
        <p14:creationId xmlns:p14="http://schemas.microsoft.com/office/powerpoint/2010/main" val="41273427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Aufzählung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/>
              <a:t>1. Ebene</a:t>
            </a:r>
          </a:p>
          <a:p>
            <a:pPr lvl="1"/>
            <a:r>
              <a:rPr lang="de-AT" dirty="0"/>
              <a:t>2. Ebene</a:t>
            </a:r>
          </a:p>
          <a:p>
            <a:pPr lvl="2">
              <a:spcBef>
                <a:spcPts val="1000"/>
              </a:spcBef>
            </a:pPr>
            <a:r>
              <a:rPr lang="de-AT" dirty="0"/>
              <a:t>3. Ebene</a:t>
            </a:r>
          </a:p>
          <a:p>
            <a:pPr lvl="3"/>
            <a:r>
              <a:rPr lang="de-AT" dirty="0"/>
              <a:t>4. Ebene</a:t>
            </a:r>
          </a:p>
          <a:p>
            <a:pPr lvl="4"/>
            <a:r>
              <a:rPr lang="de-AT" dirty="0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21045265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Organigramm</a:t>
            </a: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92060597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722611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Tabelle</a:t>
            </a: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825625"/>
          <a:ext cx="10515600" cy="1940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03120">
                  <a:extLst>
                    <a:ext uri="{9D8B030D-6E8A-4147-A177-3AD203B41FA5}">
                      <a16:colId xmlns:a16="http://schemas.microsoft.com/office/drawing/2014/main" val="366376813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97189687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3609708182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4074231415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375715004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24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Montag</a:t>
                      </a: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24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Dienstag</a:t>
                      </a: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240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Mittwoch</a:t>
                      </a: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de-AT" sz="2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solidFill>
                      <a:schemeClr val="accent4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367262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/>
                        <a:t>Vormittag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207448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/>
                        <a:t>Mittag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36419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/>
                        <a:t>Nachmittag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839262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AT" dirty="0"/>
                        <a:t>Abend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2121867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3189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/>
              <a:t>DIAGRAMM</a:t>
            </a:r>
          </a:p>
        </p:txBody>
      </p:sp>
      <p:graphicFrame>
        <p:nvGraphicFramePr>
          <p:cNvPr id="6" name="Inhaltsplatzhalt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2852100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124189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</Words>
  <Application>Microsoft Office PowerPoint</Application>
  <PresentationFormat>Breitbild</PresentationFormat>
  <Paragraphs>30</Paragraphs>
  <Slides>5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11" baseType="lpstr">
      <vt:lpstr>Arial</vt:lpstr>
      <vt:lpstr>Bell MT</vt:lpstr>
      <vt:lpstr>Britannic Bold</vt:lpstr>
      <vt:lpstr>Calibri</vt:lpstr>
      <vt:lpstr>Calibri Light</vt:lpstr>
      <vt:lpstr>Office</vt:lpstr>
      <vt:lpstr>Meine 1. Präsentation</vt:lpstr>
      <vt:lpstr>Aufzählung</vt:lpstr>
      <vt:lpstr>Organigramm</vt:lpstr>
      <vt:lpstr>Tabelle</vt:lpstr>
      <vt:lpstr>DIAGRAMM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Meine 1. Präsentation</dc:title>
  <dc:creator>ALGE</dc:creator>
  <cp:lastModifiedBy>ALGE</cp:lastModifiedBy>
  <cp:revision>9</cp:revision>
  <dcterms:created xsi:type="dcterms:W3CDTF">2019-03-01T16:31:17Z</dcterms:created>
  <dcterms:modified xsi:type="dcterms:W3CDTF">2019-03-01T17:13:17Z</dcterms:modified>
</cp:coreProperties>
</file>

<file path=docProps/thumbnail.jpeg>
</file>