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sldIdLst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>
        <p:scale>
          <a:sx n="106" d="100"/>
          <a:sy n="106" d="100"/>
        </p:scale>
        <p:origin x="-1548" y="-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92381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05976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9140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39346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4874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75077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2964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0147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DEF432-1482-48B3-A88A-3A7DCB89D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0C98E97-37DC-41B4-9B52-1BA402D19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6CF82FC-7575-4019-B245-881330588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EED947-EC89-4E29-9B8F-C22EE6534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3C2AD2C-0C63-4B6A-B7C4-1033862D72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7863" y="2328863"/>
            <a:ext cx="5048250" cy="31353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464224B8-2C11-4570-891A-F3C30A11243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57938" y="2328863"/>
            <a:ext cx="2916237" cy="3135312"/>
          </a:xfr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0599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C44D1E-51D8-4BCB-808D-339FAF9F8A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4876B9-E2D7-4F69-B290-142656C01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4C112F-B18E-438D-9DF5-5BFC6C2A8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C5C088-E274-4BC9-827B-266AE3702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973867-F2DA-47D8-87BD-3F30D0E50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4844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27E512-2EF4-4699-99F3-C3B806FA0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BC49DF-BB8C-418F-B962-BF3509430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C94AAE-DABC-4CA7-885B-F876D60EC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1DDD1B-E663-4D55-9C7F-0A754FDAA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643BE8-0CFD-4DF1-A49F-3AF37D931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4891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75796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70328-7216-489D-8D6A-F29D67F41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4574780-ABDF-4678-A1DF-91E38FAB15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D855FA-4297-4858-B284-144607D35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700324-DBD7-4B66-86E1-527241D22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74A40F-2337-4A13-9307-4062EA225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232076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FDB13D-E7D4-4750-B420-97DB1259F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FA179A-B3E2-4885-B951-F12DC1455B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464BB8D-190D-4DB7-9A1A-F1F01667C4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DDB30FD-7D2E-431E-A7B5-838771035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5CB7C67-4F55-4C6C-B68C-9D3AC26A0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1BC4ADA-4788-4A23-91F2-816978027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820010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2D4077-4408-485E-9FC8-BFE26DE5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00543B-6EC6-434B-8396-5A0CF3635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221478-9A1E-4813-AE0D-3CDCCD2E10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BC82399-4E68-4755-8640-157ACF898A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9C267D6-04CA-439C-A922-DB22160CB7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597450-70DB-405E-93B2-0BD165C9F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2F7F76A-B9BC-428D-A40F-536FF46D4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DA0490D-3B1C-400B-98B6-B94BD4EAE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58046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FA2C03-9F1F-4D9F-BB8A-EA05E8FFA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AAA87B0-2CC5-4394-843A-D14B36782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D2D3235-245A-4780-8653-3910FFAF1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BEC8BFD-81DC-4226-AB2F-F11DC7AE1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780850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A97BBEF-1867-4A59-8181-2D35D1C9B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331D1E6-FB0B-4E7B-8BB5-9EC74C0E1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E0DF51E-E540-42D1-A0DA-8350EDFB5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8368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8EA8F-E6F3-4E14-A9FF-360B1BF1C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E379E7-4F64-4FB7-9628-150C2FB28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DB7FEF7-0DF5-4E2C-9611-4CCCD29A7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D511413-96C4-4C9C-AA87-5121403D9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B8E5A5E-1AC1-440D-803D-DB1BA2634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F5626C4-1FDE-4549-8ADB-1BB8D02D4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068524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8FAD1B-4D95-43DB-98F1-27E69B4B9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8907E5A-B710-4F0B-AB6E-6A48D92166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2189058-ACF5-4708-8986-D76287E249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E30EC3-6F90-4046-A8BC-51B0A35C3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37150DC-F0A1-4C8E-A3F4-B1CC2A64D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F68D482-B03C-4605-A031-22537C052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42008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0E2444-C047-4795-83E8-5B4E47063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743C8B0-5868-40AF-B055-E0EF71D59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8F7035-24B7-4A27-A1C5-801F551B3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F7704F-93B1-4F8A-AB3F-3A6FB48B5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AC8305-0196-49B7-A76D-095CFD98E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087913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F3981FD-3596-49EF-8087-8F0038D71E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8C01892-3C56-4B59-822A-A74B818B6C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B94BF6-606C-4A1E-A56F-EA050FC2D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510F-AC86-4322-828F-E88928116175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A16AE7-1950-4EA2-ADF3-CD7E50D19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28BA9C-0C69-4EDB-BEF2-BEBDE3A72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/>
          <a:lstStyle/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2682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3650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8274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8633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2140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5984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33331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9928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422B7-427A-4195-BDA4-CF8D07DED779}" type="datetimeFigureOut">
              <a:rPr lang="de-AT" smtClean="0"/>
              <a:t>18.03.2019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D47E08F-EE76-47A7-BA8A-8796948D992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0784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AE6CB73-02E9-4FCD-845F-A10795C37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3C76FFB-2D06-4FB2-8B7E-1A4E1AB2A3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8EC7C9-39A8-4EEB-94D1-A06817A836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-621182" y="5655124"/>
            <a:ext cx="18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F510F-AC86-4322-828F-E88928116175}" type="datetimeFigureOut">
              <a:rPr lang="de-AT" smtClean="0"/>
              <a:t>18.03.2019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A449D4-C440-4817-AC8B-AC910B25C3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16200000">
            <a:off x="-1511158" y="2906997"/>
            <a:ext cx="36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564859-805F-40B8-AD9B-248156D874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-261186" y="542933"/>
            <a:ext cx="108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B0668-8034-47B9-ABF2-64A834C9AB9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05505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roadway" panose="04040905080B02020502" pitchFamily="8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v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AE190C-6495-4076-8D2E-E90BB6BDED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Folienmaster und Vorlagen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89829AF-DE79-453A-A162-D346F0BDDB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Zur Speicherung als RTF und Videodatei</a:t>
            </a:r>
          </a:p>
        </p:txBody>
      </p:sp>
    </p:spTree>
    <p:extLst>
      <p:ext uri="{BB962C8B-B14F-4D97-AF65-F5344CB8AC3E}">
        <p14:creationId xmlns:p14="http://schemas.microsoft.com/office/powerpoint/2010/main" val="1175650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AF27A-6960-4535-97FA-14604BD70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F8F45F-8F23-40C0-BB77-32D9D2CF578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D137D29-A9F2-4D65-A3E6-98A7843B53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61738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BE4B7-D990-4A5C-B33C-D95B36360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10E1106-E300-48CA-801E-595F4765D6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4DBB12D8-0B5A-48FB-B9AC-2D1438ACCBA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538425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2BC21-275E-429A-8BFC-618744A04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2882678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</Words>
  <Application>Microsoft Office PowerPoint</Application>
  <PresentationFormat>Breitbild</PresentationFormat>
  <Paragraphs>2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12" baseType="lpstr">
      <vt:lpstr>Arial</vt:lpstr>
      <vt:lpstr>Broadway</vt:lpstr>
      <vt:lpstr>Calibri</vt:lpstr>
      <vt:lpstr>Trebuchet MS</vt:lpstr>
      <vt:lpstr>Wingdings</vt:lpstr>
      <vt:lpstr>Wingdings 3</vt:lpstr>
      <vt:lpstr>Facette</vt:lpstr>
      <vt:lpstr>Benutzerdefiniertes Design</vt:lpstr>
      <vt:lpstr>Folienmaster und Vorlagen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ALGE</dc:creator>
  <cp:lastModifiedBy>ALGE</cp:lastModifiedBy>
  <cp:revision>11</cp:revision>
  <dcterms:created xsi:type="dcterms:W3CDTF">2019-03-14T16:07:47Z</dcterms:created>
  <dcterms:modified xsi:type="dcterms:W3CDTF">2019-03-18T16:51:51Z</dcterms:modified>
</cp:coreProperties>
</file>