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7" r:id="rId2"/>
  </p:sldMasterIdLst>
  <p:sldIdLst>
    <p:sldId id="256" r:id="rId3"/>
    <p:sldId id="257" r:id="rId4"/>
    <p:sldId id="258" r:id="rId5"/>
    <p:sldId id="259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5" autoAdjust="0"/>
    <p:restoredTop sz="94660"/>
  </p:normalViewPr>
  <p:slideViewPr>
    <p:cSldViewPr snapToGrid="0">
      <p:cViewPr>
        <p:scale>
          <a:sx n="106" d="100"/>
          <a:sy n="106" d="100"/>
        </p:scale>
        <p:origin x="-1548" y="-5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892381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und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0059765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Zita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82914038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3934669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 für Zi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92487407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hr oder Fals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90750770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63296494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1014772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 und 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6DEF432-1482-48B3-A88A-3A7DCB89D8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E0C98E97-37DC-41B4-9B52-1BA402D199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B6CF82FC-7575-4019-B245-881330588F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EBEED947-EC89-4E29-9B8F-C22EE65344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  <p:sp>
        <p:nvSpPr>
          <p:cNvPr id="7" name="Textplatzhalter 6">
            <a:extLst>
              <a:ext uri="{FF2B5EF4-FFF2-40B4-BE49-F238E27FC236}">
                <a16:creationId xmlns:a16="http://schemas.microsoft.com/office/drawing/2014/main" id="{33C2AD2C-0C63-4B6A-B7C4-1033862D7221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677863" y="2328863"/>
            <a:ext cx="5048250" cy="313531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9" name="Bildplatzhalter 8">
            <a:extLst>
              <a:ext uri="{FF2B5EF4-FFF2-40B4-BE49-F238E27FC236}">
                <a16:creationId xmlns:a16="http://schemas.microsoft.com/office/drawing/2014/main" id="{464224B8-2C11-4570-891A-F3C30A11243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6357938" y="2328863"/>
            <a:ext cx="2916237" cy="3135312"/>
          </a:xfrm>
        </p:spPr>
        <p:txBody>
          <a:bodyPr/>
          <a:lstStyle/>
          <a:p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8059923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EC44D1E-51D8-4BCB-808D-339FAF9F8AB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6F4876B9-E2D7-4F69-B290-142656C010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64C112F-B18E-438D-9DF5-5BFC6C2A85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5C5C088-E274-4BC9-827B-266AE37028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5973867-F2DA-47D8-87BD-3F30D0E50E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46484451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727E512-2EF4-4699-99F3-C3B806FA0E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CBBC49DF-BB8C-418F-B962-BF35094306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3C94AAE-DABC-4CA7-885B-F876D60ECA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E1DDD1B-E663-4D55-9C7F-0A754FDAAC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D643BE8-0CFD-4DF1-A49F-3AF37D931A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489188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757964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070328-7216-489D-8D6A-F29D67F414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34574780-ABDF-4678-A1DF-91E38FAB15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0D855FA-4297-4858-B284-144607D350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5700324-DBD7-4B66-86E1-527241D22A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A74A40F-2337-4A13-9307-4062EA2258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2320760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1FDB13D-E7D4-4750-B420-97DB1259FF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0FA179A-B3E2-4885-B951-F12DC1455B7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2464BB8D-190D-4DB7-9A1A-F1F01667C4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3DDB30FD-7D2E-431E-A7B5-8387710358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D5CB7C67-4F55-4C6C-B68C-9D3AC26A0C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61BC4ADA-4788-4A23-91F2-816978027D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88200102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22D4077-4408-485E-9FC8-BFE26DE510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BC00543B-6EC6-434B-8396-5A0CF36353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5A221478-9A1E-4813-AE0D-3CDCCD2E10E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EBC82399-4E68-4755-8640-157ACF898A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49C267D6-04CA-439C-A922-DB22160CB7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23597450-70DB-405E-93B2-0BD165C9F4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C2F7F76A-B9BC-428D-A40F-536FF46D4A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3DA0490D-3B1C-400B-98B6-B94BD4EAE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13580460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6FA2C03-9F1F-4D9F-BB8A-EA05E8FFA0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2AAA87B0-2CC5-4394-843A-D14B36782D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FD2D3235-245A-4780-8653-3910FFAF10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8BEC8BFD-81DC-4226-AB2F-F11DC7AE19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978085001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5A97BBEF-1867-4A59-8181-2D35D1C9BB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5331D1E6-FB0B-4E7B-8BB5-9EC74C0E1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AE0DF51E-E540-42D1-A0DA-8350EDFB53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38836851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A38EA8F-E6F3-4E14-A9FF-360B1BF1CB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A3E379E7-4F64-4FB7-9628-150C2FB28A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5DB7FEF7-0DF5-4E2C-9611-4CCCD29A7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7D511413-96C4-4C9C-AA87-5121403D97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6B8E5A5E-1AC1-440D-803D-DB1BA2634A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FF5626C4-1FDE-4549-8ADB-1BB8D02D44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806852470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8FAD1B-4D95-43DB-98F1-27E69B4B9B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18907E5A-B710-4F0B-AB6E-6A48D92166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32189058-ACF5-4708-8986-D76287E2499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19E30EC3-6F90-4046-A8BC-51B0A35C3F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137150DC-F0A1-4C8E-A3F4-B1CC2A64D1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F68D482-B03C-4605-A031-22537C052F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74200851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80E2444-C047-4795-83E8-5B4E470635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743C8B0-5868-40AF-B055-E0EF71D59E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D8F7035-24B7-4A27-A1C5-801F551B3F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BF7704F-93B1-4F8A-AB3F-3A6FB48B5D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9AC8305-0196-49B7-A76D-095CFD98E2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08791310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DF3981FD-3596-49EF-8087-8F0038D71E7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78C01892-3C56-4B59-822A-A74B818B6C2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1B94BF6-606C-4A1E-A56F-EA050FC2D5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F510F-AC86-4322-828F-E88928116175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DA16AE7-1950-4EA2-ADF3-CD7E50D19F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B28BA9C-0C69-4EDB-BEF2-BEBDE3A724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/>
          <a:lstStyle/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1326824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236504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827435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886337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214049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5659843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333316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199286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5422B7-427A-4195-BDA4-CF8D07DED779}" type="datetimeFigureOut">
              <a:rPr lang="de-AT" smtClean="0"/>
              <a:t>18.03.2019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D47E08F-EE76-47A7-BA8A-8796948D9929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8078494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8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flip="none" rotWithShape="1">
          <a:gsLst>
            <a:gs pos="0">
              <a:schemeClr val="accent2">
                <a:lumMod val="67000"/>
              </a:schemeClr>
            </a:gs>
            <a:gs pos="48000">
              <a:schemeClr val="accent2">
                <a:lumMod val="97000"/>
                <a:lumOff val="3000"/>
              </a:schemeClr>
            </a:gs>
            <a:gs pos="100000">
              <a:schemeClr val="accent2">
                <a:lumMod val="60000"/>
                <a:lumOff val="40000"/>
              </a:schemeClr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CAE6CB73-02E9-4FCD-845F-A10795C376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3C76FFB-2D06-4FB2-8B7E-1A4E1AB2A3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dirty="0"/>
              <a:t>Mastertextformat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  <a:endParaRPr lang="de-AT" dirty="0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C8EC7C9-39A8-4EEB-94D1-A06817A836E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 rot="16200000">
            <a:off x="-621182" y="5655124"/>
            <a:ext cx="1800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0F510F-AC86-4322-828F-E88928116175}" type="datetimeFigureOut">
              <a:rPr lang="de-AT" smtClean="0"/>
              <a:t>18.03.2019</a:t>
            </a:fld>
            <a:endParaRPr lang="de-AT" dirty="0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6A449D4-C440-4817-AC8B-AC910B25C38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 rot="16200000">
            <a:off x="-1511158" y="2906997"/>
            <a:ext cx="3600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 dirty="0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87564859-805F-40B8-AD9B-248156D8749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 rot="16200000">
            <a:off x="-261186" y="542933"/>
            <a:ext cx="10800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8B0668-8034-47B9-ABF2-64A834C9AB9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8055054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Broadway" panose="04040905080B02020502" pitchFamily="82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Wingdings" panose="05000000000000000000" pitchFamily="2" charset="2"/>
        <a:buChar char="v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9AE190C-6495-4076-8D2E-E90BB6BDED2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/>
              <a:t>Folienmaster und Vorlagen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089829AF-DE79-453A-A162-D346F0BDDBB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/>
              <a:t>Zur Speicherung als RTF und Videodatei</a:t>
            </a:r>
          </a:p>
        </p:txBody>
      </p:sp>
    </p:spTree>
    <p:extLst>
      <p:ext uri="{BB962C8B-B14F-4D97-AF65-F5344CB8AC3E}">
        <p14:creationId xmlns:p14="http://schemas.microsoft.com/office/powerpoint/2010/main" val="11756505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1FAF27A-6960-4535-97FA-14604BD70A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3F8F45F-8F23-40C0-BB77-32D9D2CF5783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1D137D29-A9F2-4D65-A3E6-98A7843B53F9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9617381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5BBE4B7-D990-4A5C-B33C-D95B363604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D10E1106-E300-48CA-801E-595F4765D6AF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Bildplatzhalter 3">
            <a:extLst>
              <a:ext uri="{FF2B5EF4-FFF2-40B4-BE49-F238E27FC236}">
                <a16:creationId xmlns:a16="http://schemas.microsoft.com/office/drawing/2014/main" id="{4DBB12D8-0B5A-48FB-B9AC-2D1438ACCBA9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5384259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4F2BC21-275E-429A-8BFC-618744A044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2882678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te">
  <a:themeElements>
    <a:clrScheme name="Facette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te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te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Benutzerdefiniertes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</Words>
  <Application>Microsoft Office PowerPoint</Application>
  <PresentationFormat>Breitbild</PresentationFormat>
  <Paragraphs>2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4</vt:i4>
      </vt:variant>
    </vt:vector>
  </HeadingPairs>
  <TitlesOfParts>
    <vt:vector size="12" baseType="lpstr">
      <vt:lpstr>Arial</vt:lpstr>
      <vt:lpstr>Broadway</vt:lpstr>
      <vt:lpstr>Calibri</vt:lpstr>
      <vt:lpstr>Trebuchet MS</vt:lpstr>
      <vt:lpstr>Wingdings</vt:lpstr>
      <vt:lpstr>Wingdings 3</vt:lpstr>
      <vt:lpstr>Facette</vt:lpstr>
      <vt:lpstr>Benutzerdefiniertes Design</vt:lpstr>
      <vt:lpstr>Folienmaster und Vorlagen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ALGE</dc:creator>
  <cp:lastModifiedBy>ALGE</cp:lastModifiedBy>
  <cp:revision>11</cp:revision>
  <dcterms:created xsi:type="dcterms:W3CDTF">2019-03-14T16:07:47Z</dcterms:created>
  <dcterms:modified xsi:type="dcterms:W3CDTF">2019-03-18T16:51:51Z</dcterms:modified>
</cp:coreProperties>
</file>

<file path=docProps/thumbnail.jpeg>
</file>