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2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23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5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8" r:id="rId43"/>
    <p:sldId id="297" r:id="rId44"/>
  </p:sldIdLst>
  <p:sldSz cx="12192000" cy="6858000"/>
  <p:notesSz cx="6858000" cy="9144000"/>
  <p:custShowLst>
    <p:custShow name="Grafiken" id="0">
      <p:sldLst>
        <p:sld r:id="rId6"/>
        <p:sld r:id="rId7"/>
        <p:sld r:id="rId8"/>
        <p:sld r:id="rId13"/>
        <p:sld r:id="rId14"/>
        <p:sld r:id="rId15"/>
        <p:sld r:id="rId16"/>
        <p:sld r:id="rId17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GE" initials="A" lastIdx="4" clrIdx="0">
    <p:extLst>
      <p:ext uri="{19B8F6BF-5375-455C-9EA6-DF929625EA0E}">
        <p15:presenceInfo xmlns:p15="http://schemas.microsoft.com/office/powerpoint/2012/main" userId="ALG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7" autoAdjust="0"/>
    <p:restoredTop sz="91393" autoAdjust="0"/>
  </p:normalViewPr>
  <p:slideViewPr>
    <p:cSldViewPr snapToGrid="0">
      <p:cViewPr varScale="1">
        <p:scale>
          <a:sx n="64" d="100"/>
          <a:sy n="64" d="100"/>
        </p:scale>
        <p:origin x="1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11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2-4096-B439-A95121B7AFB0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2-4096-B439-A95121B7AFB0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F2-4096-B439-A95121B7AF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9040"/>
        <c:axId val="-416990880"/>
      </c:barChart>
      <c:catAx>
        <c:axId val="-416999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0880"/>
        <c:crosses val="autoZero"/>
        <c:auto val="1"/>
        <c:lblAlgn val="ctr"/>
        <c:lblOffset val="100"/>
        <c:noMultiLvlLbl val="0"/>
      </c:catAx>
      <c:valAx>
        <c:axId val="-41699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904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0-4057-BBEC-11BE7E37751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84896"/>
        <c:axId val="-416993056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150-4057-BBEC-11BE7E377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84896"/>
        <c:axId val="-416993056"/>
      </c:lineChart>
      <c:catAx>
        <c:axId val="-416984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3056"/>
        <c:crosses val="autoZero"/>
        <c:auto val="1"/>
        <c:lblAlgn val="ctr"/>
        <c:lblOffset val="100"/>
        <c:noMultiLvlLbl val="0"/>
      </c:catAx>
      <c:valAx>
        <c:axId val="-416993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84896"/>
        <c:crosses val="autoZero"/>
        <c:crossBetween val="between"/>
      </c:valAx>
      <c:spPr>
        <a:noFill/>
      </c:spPr>
    </c:plotArea>
    <c:legend>
      <c:legendPos val="t"/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Menge</c:v>
                </c:pt>
              </c:strCache>
            </c:strRef>
          </c:tx>
          <c:spPr>
            <a:ln w="50800">
              <a:solidFill>
                <a:schemeClr val="accent5">
                  <a:lumMod val="75000"/>
                </a:schemeClr>
              </a:solidFill>
            </a:ln>
          </c:spPr>
          <c:invertIfNegative val="0"/>
          <c:cat>
            <c:strRef>
              <c:f>Tabelle1!$A$2:$A$5</c:f>
              <c:strCache>
                <c:ptCount val="4"/>
                <c:pt idx="0">
                  <c:v>Motorräder</c:v>
                </c:pt>
                <c:pt idx="1">
                  <c:v>PKW - Diesel</c:v>
                </c:pt>
                <c:pt idx="2">
                  <c:v>PKW - Benzin</c:v>
                </c:pt>
                <c:pt idx="3">
                  <c:v>LKW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223</c:v>
                </c:pt>
                <c:pt idx="1">
                  <c:v>210</c:v>
                </c:pt>
                <c:pt idx="2">
                  <c:v>160</c:v>
                </c:pt>
                <c:pt idx="3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EE-48C3-A5A3-608812616F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416998496"/>
        <c:axId val="-416997952"/>
      </c:barChart>
      <c:catAx>
        <c:axId val="-416998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7952"/>
        <c:crosses val="autoZero"/>
        <c:auto val="1"/>
        <c:lblAlgn val="ctr"/>
        <c:lblOffset val="100"/>
        <c:noMultiLvlLbl val="0"/>
      </c:catAx>
      <c:valAx>
        <c:axId val="-416997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-41699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31-4385-84FC-A40211DF2D17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rgbClr val="C0504D">
                <a:lumMod val="50000"/>
              </a:srgbClr>
            </a:solidFill>
          </c:spPr>
          <c:invertIfNegative val="0"/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75"/>
        <c:axId val="-416995232"/>
        <c:axId val="-416994688"/>
      </c:barChart>
      <c:lineChart>
        <c:grouping val="standard"/>
        <c:varyColors val="0"/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marker>
            <c:symbol val="none"/>
          </c:marker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F31-4385-84FC-A40211DF2D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416995232"/>
        <c:axId val="-416994688"/>
      </c:lineChart>
      <c:catAx>
        <c:axId val="-416995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16994688"/>
        <c:crosses val="autoZero"/>
        <c:auto val="1"/>
        <c:lblAlgn val="ctr"/>
        <c:lblOffset val="100"/>
        <c:noMultiLvlLbl val="0"/>
      </c:catAx>
      <c:valAx>
        <c:axId val="-416994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16995232"/>
        <c:crosses val="autoZero"/>
        <c:crossBetween val="between"/>
      </c:valAx>
      <c:spPr>
        <a:blipFill>
          <a:blip xmlns:r="http://schemas.openxmlformats.org/officeDocument/2006/relationships" r:embed="rId2"/>
          <a:stretch>
            <a:fillRect/>
          </a:stretch>
        </a:blipFill>
      </c:spPr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3-19T11:44:17.865" idx="3">
    <p:pos x="5819" y="2608"/>
    <p:text>Hintergrundbild: Frangipani.jpg (Übungsordner)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B08BA-B0C8-4580-9F59-B7D3859B04FD}" type="doc">
      <dgm:prSet loTypeId="urn:microsoft.com/office/officeart/2005/8/layout/cycle2" loCatId="cycle" qsTypeId="urn:microsoft.com/office/officeart/2005/8/quickstyle/3d2" qsCatId="3D" csTypeId="urn:microsoft.com/office/officeart/2005/8/colors/accent5_2" csCatId="accent5" phldr="0"/>
      <dgm:spPr/>
      <dgm:t>
        <a:bodyPr/>
        <a:lstStyle/>
        <a:p>
          <a:endParaRPr lang="de-AT"/>
        </a:p>
      </dgm:t>
    </dgm:pt>
    <dgm:pt modelId="{28C920B6-5A0C-4EF1-9BAE-41E36248450D}">
      <dgm:prSet phldrT="[Text]" phldr="1"/>
      <dgm:spPr/>
      <dgm:t>
        <a:bodyPr/>
        <a:lstStyle/>
        <a:p>
          <a:endParaRPr lang="de-AT" dirty="0"/>
        </a:p>
      </dgm:t>
    </dgm:pt>
    <dgm:pt modelId="{E6695028-AB38-4814-9725-09C85EE468F3}" type="parTrans" cxnId="{1BF9A37C-E961-4ECC-9B77-4C643C4EFC3E}">
      <dgm:prSet/>
      <dgm:spPr/>
      <dgm:t>
        <a:bodyPr/>
        <a:lstStyle/>
        <a:p>
          <a:endParaRPr lang="de-AT"/>
        </a:p>
      </dgm:t>
    </dgm:pt>
    <dgm:pt modelId="{B082A498-890B-4508-9365-2C26F1B987A8}" type="sibTrans" cxnId="{1BF9A37C-E961-4ECC-9B77-4C643C4EFC3E}">
      <dgm:prSet/>
      <dgm:spPr/>
      <dgm:t>
        <a:bodyPr/>
        <a:lstStyle/>
        <a:p>
          <a:endParaRPr lang="de-AT"/>
        </a:p>
      </dgm:t>
    </dgm:pt>
    <dgm:pt modelId="{A6E138CB-E2C0-4D55-AD58-A3EA77B5E6EF}">
      <dgm:prSet phldrT="[Text]" phldr="1"/>
      <dgm:spPr/>
      <dgm:t>
        <a:bodyPr/>
        <a:lstStyle/>
        <a:p>
          <a:endParaRPr lang="de-AT" dirty="0"/>
        </a:p>
      </dgm:t>
    </dgm:pt>
    <dgm:pt modelId="{2BE17FB1-4583-4181-8FE4-CA8E25E7CC73}" type="parTrans" cxnId="{879E38E7-BBD5-4908-B160-923109ADFB94}">
      <dgm:prSet/>
      <dgm:spPr/>
      <dgm:t>
        <a:bodyPr/>
        <a:lstStyle/>
        <a:p>
          <a:endParaRPr lang="de-AT"/>
        </a:p>
      </dgm:t>
    </dgm:pt>
    <dgm:pt modelId="{6CA33954-EDDA-401A-BD42-66F2F10EF1FA}" type="sibTrans" cxnId="{879E38E7-BBD5-4908-B160-923109ADFB94}">
      <dgm:prSet/>
      <dgm:spPr/>
      <dgm:t>
        <a:bodyPr/>
        <a:lstStyle/>
        <a:p>
          <a:endParaRPr lang="de-AT"/>
        </a:p>
      </dgm:t>
    </dgm:pt>
    <dgm:pt modelId="{7AAFDD80-CBB3-4A1E-9F1B-8CE9CCCBFE69}">
      <dgm:prSet phldrT="[Text]" phldr="1"/>
      <dgm:spPr/>
      <dgm:t>
        <a:bodyPr/>
        <a:lstStyle/>
        <a:p>
          <a:endParaRPr lang="de-AT" dirty="0"/>
        </a:p>
      </dgm:t>
    </dgm:pt>
    <dgm:pt modelId="{25B95970-70E0-4C6F-BD59-C8F1F8EDC9E4}" type="parTrans" cxnId="{4FD7DF2E-6C72-466E-94C3-6EF548110DE8}">
      <dgm:prSet/>
      <dgm:spPr/>
      <dgm:t>
        <a:bodyPr/>
        <a:lstStyle/>
        <a:p>
          <a:endParaRPr lang="de-AT"/>
        </a:p>
      </dgm:t>
    </dgm:pt>
    <dgm:pt modelId="{447C321F-5D8A-41AF-8AC4-22D21D8F9F35}" type="sibTrans" cxnId="{4FD7DF2E-6C72-466E-94C3-6EF548110DE8}">
      <dgm:prSet/>
      <dgm:spPr/>
      <dgm:t>
        <a:bodyPr/>
        <a:lstStyle/>
        <a:p>
          <a:endParaRPr lang="de-AT"/>
        </a:p>
      </dgm:t>
    </dgm:pt>
    <dgm:pt modelId="{189C5FE6-CBEF-4EF2-A921-A58770B153B9}">
      <dgm:prSet phldrT="[Text]" phldr="1"/>
      <dgm:spPr/>
      <dgm:t>
        <a:bodyPr/>
        <a:lstStyle/>
        <a:p>
          <a:endParaRPr lang="de-AT" dirty="0"/>
        </a:p>
      </dgm:t>
    </dgm:pt>
    <dgm:pt modelId="{7BE0B2AE-839B-4A36-AEF0-593C1C3F1610}" type="parTrans" cxnId="{8CA4AA93-9378-4DE0-A12B-BB1DC350857C}">
      <dgm:prSet/>
      <dgm:spPr/>
      <dgm:t>
        <a:bodyPr/>
        <a:lstStyle/>
        <a:p>
          <a:endParaRPr lang="de-AT"/>
        </a:p>
      </dgm:t>
    </dgm:pt>
    <dgm:pt modelId="{C34C149A-0671-4CE9-A9D3-10B9DA335218}" type="sibTrans" cxnId="{8CA4AA93-9378-4DE0-A12B-BB1DC350857C}">
      <dgm:prSet/>
      <dgm:spPr/>
      <dgm:t>
        <a:bodyPr/>
        <a:lstStyle/>
        <a:p>
          <a:endParaRPr lang="de-AT"/>
        </a:p>
      </dgm:t>
    </dgm:pt>
    <dgm:pt modelId="{A5229D9B-4F09-49D2-A5BF-A688851152D3}">
      <dgm:prSet phldrT="[Text]" phldr="1"/>
      <dgm:spPr/>
      <dgm:t>
        <a:bodyPr/>
        <a:lstStyle/>
        <a:p>
          <a:endParaRPr lang="de-AT" dirty="0"/>
        </a:p>
      </dgm:t>
    </dgm:pt>
    <dgm:pt modelId="{BC8536A0-6893-48DC-A36B-71041208994B}" type="parTrans" cxnId="{C5E6679F-96D8-4503-8520-78AE5597B0ED}">
      <dgm:prSet/>
      <dgm:spPr/>
      <dgm:t>
        <a:bodyPr/>
        <a:lstStyle/>
        <a:p>
          <a:endParaRPr lang="de-AT"/>
        </a:p>
      </dgm:t>
    </dgm:pt>
    <dgm:pt modelId="{1C315691-40EB-4A2C-8104-2B441E188295}" type="sibTrans" cxnId="{C5E6679F-96D8-4503-8520-78AE5597B0ED}">
      <dgm:prSet/>
      <dgm:spPr/>
      <dgm:t>
        <a:bodyPr/>
        <a:lstStyle/>
        <a:p>
          <a:endParaRPr lang="de-AT"/>
        </a:p>
      </dgm:t>
    </dgm:pt>
    <dgm:pt modelId="{52F4D4B7-6745-4D71-B798-CB83000C81D4}" type="pres">
      <dgm:prSet presAssocID="{76BB08BA-B0C8-4580-9F59-B7D3859B04FD}" presName="cycle" presStyleCnt="0">
        <dgm:presLayoutVars>
          <dgm:dir/>
          <dgm:resizeHandles val="exact"/>
        </dgm:presLayoutVars>
      </dgm:prSet>
      <dgm:spPr/>
    </dgm:pt>
    <dgm:pt modelId="{0CC7E021-94FE-49DE-8F51-D34236BB3127}" type="pres">
      <dgm:prSet presAssocID="{28C920B6-5A0C-4EF1-9BAE-41E36248450D}" presName="node" presStyleLbl="node1" presStyleIdx="0" presStyleCnt="5">
        <dgm:presLayoutVars>
          <dgm:bulletEnabled val="1"/>
        </dgm:presLayoutVars>
      </dgm:prSet>
      <dgm:spPr/>
    </dgm:pt>
    <dgm:pt modelId="{F666E917-E967-41CB-92D4-25018A433F12}" type="pres">
      <dgm:prSet presAssocID="{B082A498-890B-4508-9365-2C26F1B987A8}" presName="sibTrans" presStyleLbl="sibTrans2D1" presStyleIdx="0" presStyleCnt="5"/>
      <dgm:spPr/>
    </dgm:pt>
    <dgm:pt modelId="{6CFFCCC6-0CB1-4E0F-B543-D40A80C68FE7}" type="pres">
      <dgm:prSet presAssocID="{B082A498-890B-4508-9365-2C26F1B987A8}" presName="connectorText" presStyleLbl="sibTrans2D1" presStyleIdx="0" presStyleCnt="5"/>
      <dgm:spPr/>
    </dgm:pt>
    <dgm:pt modelId="{3B7C032E-F4C0-4B94-96A5-633B1D51EBAD}" type="pres">
      <dgm:prSet presAssocID="{A6E138CB-E2C0-4D55-AD58-A3EA77B5E6EF}" presName="node" presStyleLbl="node1" presStyleIdx="1" presStyleCnt="5">
        <dgm:presLayoutVars>
          <dgm:bulletEnabled val="1"/>
        </dgm:presLayoutVars>
      </dgm:prSet>
      <dgm:spPr/>
    </dgm:pt>
    <dgm:pt modelId="{1D0F727E-49D0-4290-806B-58C85032F5AF}" type="pres">
      <dgm:prSet presAssocID="{6CA33954-EDDA-401A-BD42-66F2F10EF1FA}" presName="sibTrans" presStyleLbl="sibTrans2D1" presStyleIdx="1" presStyleCnt="5"/>
      <dgm:spPr/>
    </dgm:pt>
    <dgm:pt modelId="{3FFDF46B-5566-4878-A1DE-079252398018}" type="pres">
      <dgm:prSet presAssocID="{6CA33954-EDDA-401A-BD42-66F2F10EF1FA}" presName="connectorText" presStyleLbl="sibTrans2D1" presStyleIdx="1" presStyleCnt="5"/>
      <dgm:spPr/>
    </dgm:pt>
    <dgm:pt modelId="{D9B99B94-026A-4271-8808-C9B4F1398DE0}" type="pres">
      <dgm:prSet presAssocID="{7AAFDD80-CBB3-4A1E-9F1B-8CE9CCCBFE69}" presName="node" presStyleLbl="node1" presStyleIdx="2" presStyleCnt="5">
        <dgm:presLayoutVars>
          <dgm:bulletEnabled val="1"/>
        </dgm:presLayoutVars>
      </dgm:prSet>
      <dgm:spPr/>
    </dgm:pt>
    <dgm:pt modelId="{1017043F-DC91-45F6-8A0C-DCBFD10F5602}" type="pres">
      <dgm:prSet presAssocID="{447C321F-5D8A-41AF-8AC4-22D21D8F9F35}" presName="sibTrans" presStyleLbl="sibTrans2D1" presStyleIdx="2" presStyleCnt="5"/>
      <dgm:spPr/>
    </dgm:pt>
    <dgm:pt modelId="{FE3F77D0-A5C4-4F00-81E1-380827286079}" type="pres">
      <dgm:prSet presAssocID="{447C321F-5D8A-41AF-8AC4-22D21D8F9F35}" presName="connectorText" presStyleLbl="sibTrans2D1" presStyleIdx="2" presStyleCnt="5"/>
      <dgm:spPr/>
    </dgm:pt>
    <dgm:pt modelId="{F7AD6C47-2215-4665-AD5E-81EE72CED4E6}" type="pres">
      <dgm:prSet presAssocID="{189C5FE6-CBEF-4EF2-A921-A58770B153B9}" presName="node" presStyleLbl="node1" presStyleIdx="3" presStyleCnt="5">
        <dgm:presLayoutVars>
          <dgm:bulletEnabled val="1"/>
        </dgm:presLayoutVars>
      </dgm:prSet>
      <dgm:spPr/>
    </dgm:pt>
    <dgm:pt modelId="{3F067B0B-4D94-4EEF-BB88-8D16A54E2832}" type="pres">
      <dgm:prSet presAssocID="{C34C149A-0671-4CE9-A9D3-10B9DA335218}" presName="sibTrans" presStyleLbl="sibTrans2D1" presStyleIdx="3" presStyleCnt="5"/>
      <dgm:spPr/>
    </dgm:pt>
    <dgm:pt modelId="{606091AF-A427-4BEB-A2A7-52F0B9DB0872}" type="pres">
      <dgm:prSet presAssocID="{C34C149A-0671-4CE9-A9D3-10B9DA335218}" presName="connectorText" presStyleLbl="sibTrans2D1" presStyleIdx="3" presStyleCnt="5"/>
      <dgm:spPr/>
    </dgm:pt>
    <dgm:pt modelId="{30BCAC32-8715-45BF-B4E3-86AA6C0FA73A}" type="pres">
      <dgm:prSet presAssocID="{A5229D9B-4F09-49D2-A5BF-A688851152D3}" presName="node" presStyleLbl="node1" presStyleIdx="4" presStyleCnt="5">
        <dgm:presLayoutVars>
          <dgm:bulletEnabled val="1"/>
        </dgm:presLayoutVars>
      </dgm:prSet>
      <dgm:spPr/>
    </dgm:pt>
    <dgm:pt modelId="{2EF9568D-A243-4A50-BD77-42AF9F428C2B}" type="pres">
      <dgm:prSet presAssocID="{1C315691-40EB-4A2C-8104-2B441E188295}" presName="sibTrans" presStyleLbl="sibTrans2D1" presStyleIdx="4" presStyleCnt="5"/>
      <dgm:spPr/>
    </dgm:pt>
    <dgm:pt modelId="{51D9FC38-C629-40A7-8337-0EE6F63C0191}" type="pres">
      <dgm:prSet presAssocID="{1C315691-40EB-4A2C-8104-2B441E188295}" presName="connectorText" presStyleLbl="sibTrans2D1" presStyleIdx="4" presStyleCnt="5"/>
      <dgm:spPr/>
    </dgm:pt>
  </dgm:ptLst>
  <dgm:cxnLst>
    <dgm:cxn modelId="{16184001-DC1C-48A4-86CB-0981D2FCD332}" type="presOf" srcId="{6CA33954-EDDA-401A-BD42-66F2F10EF1FA}" destId="{3FFDF46B-5566-4878-A1DE-079252398018}" srcOrd="1" destOrd="0" presId="urn:microsoft.com/office/officeart/2005/8/layout/cycle2"/>
    <dgm:cxn modelId="{4FD7DF2E-6C72-466E-94C3-6EF548110DE8}" srcId="{76BB08BA-B0C8-4580-9F59-B7D3859B04FD}" destId="{7AAFDD80-CBB3-4A1E-9F1B-8CE9CCCBFE69}" srcOrd="2" destOrd="0" parTransId="{25B95970-70E0-4C6F-BD59-C8F1F8EDC9E4}" sibTransId="{447C321F-5D8A-41AF-8AC4-22D21D8F9F35}"/>
    <dgm:cxn modelId="{619F7F5C-0637-4DC2-ABEE-082CE42CD958}" type="presOf" srcId="{189C5FE6-CBEF-4EF2-A921-A58770B153B9}" destId="{F7AD6C47-2215-4665-AD5E-81EE72CED4E6}" srcOrd="0" destOrd="0" presId="urn:microsoft.com/office/officeart/2005/8/layout/cycle2"/>
    <dgm:cxn modelId="{67FF646A-4DAE-499B-B39B-2BDF7761C69E}" type="presOf" srcId="{28C920B6-5A0C-4EF1-9BAE-41E36248450D}" destId="{0CC7E021-94FE-49DE-8F51-D34236BB3127}" srcOrd="0" destOrd="0" presId="urn:microsoft.com/office/officeart/2005/8/layout/cycle2"/>
    <dgm:cxn modelId="{029F574B-7CBF-489A-9327-2A80A12B5915}" type="presOf" srcId="{447C321F-5D8A-41AF-8AC4-22D21D8F9F35}" destId="{1017043F-DC91-45F6-8A0C-DCBFD10F5602}" srcOrd="0" destOrd="0" presId="urn:microsoft.com/office/officeart/2005/8/layout/cycle2"/>
    <dgm:cxn modelId="{35AE874F-A534-4312-8BEF-40E7B0D3011F}" type="presOf" srcId="{1C315691-40EB-4A2C-8104-2B441E188295}" destId="{2EF9568D-A243-4A50-BD77-42AF9F428C2B}" srcOrd="0" destOrd="0" presId="urn:microsoft.com/office/officeart/2005/8/layout/cycle2"/>
    <dgm:cxn modelId="{DEC93F71-855E-4E7B-92A2-23F5761E5004}" type="presOf" srcId="{C34C149A-0671-4CE9-A9D3-10B9DA335218}" destId="{3F067B0B-4D94-4EEF-BB88-8D16A54E2832}" srcOrd="0" destOrd="0" presId="urn:microsoft.com/office/officeart/2005/8/layout/cycle2"/>
    <dgm:cxn modelId="{1BF9A37C-E961-4ECC-9B77-4C643C4EFC3E}" srcId="{76BB08BA-B0C8-4580-9F59-B7D3859B04FD}" destId="{28C920B6-5A0C-4EF1-9BAE-41E36248450D}" srcOrd="0" destOrd="0" parTransId="{E6695028-AB38-4814-9725-09C85EE468F3}" sibTransId="{B082A498-890B-4508-9365-2C26F1B987A8}"/>
    <dgm:cxn modelId="{BEE3648E-09AF-40D3-A2B5-67931A97BED8}" type="presOf" srcId="{B082A498-890B-4508-9365-2C26F1B987A8}" destId="{F666E917-E967-41CB-92D4-25018A433F12}" srcOrd="0" destOrd="0" presId="urn:microsoft.com/office/officeart/2005/8/layout/cycle2"/>
    <dgm:cxn modelId="{8CA4AA93-9378-4DE0-A12B-BB1DC350857C}" srcId="{76BB08BA-B0C8-4580-9F59-B7D3859B04FD}" destId="{189C5FE6-CBEF-4EF2-A921-A58770B153B9}" srcOrd="3" destOrd="0" parTransId="{7BE0B2AE-839B-4A36-AEF0-593C1C3F1610}" sibTransId="{C34C149A-0671-4CE9-A9D3-10B9DA335218}"/>
    <dgm:cxn modelId="{203F239C-63A5-40F0-BB39-A4D343030DFA}" type="presOf" srcId="{1C315691-40EB-4A2C-8104-2B441E188295}" destId="{51D9FC38-C629-40A7-8337-0EE6F63C0191}" srcOrd="1" destOrd="0" presId="urn:microsoft.com/office/officeart/2005/8/layout/cycle2"/>
    <dgm:cxn modelId="{C5E6679F-96D8-4503-8520-78AE5597B0ED}" srcId="{76BB08BA-B0C8-4580-9F59-B7D3859B04FD}" destId="{A5229D9B-4F09-49D2-A5BF-A688851152D3}" srcOrd="4" destOrd="0" parTransId="{BC8536A0-6893-48DC-A36B-71041208994B}" sibTransId="{1C315691-40EB-4A2C-8104-2B441E188295}"/>
    <dgm:cxn modelId="{128E01A1-B7C5-47D2-A6E6-BC67AABC35A0}" type="presOf" srcId="{447C321F-5D8A-41AF-8AC4-22D21D8F9F35}" destId="{FE3F77D0-A5C4-4F00-81E1-380827286079}" srcOrd="1" destOrd="0" presId="urn:microsoft.com/office/officeart/2005/8/layout/cycle2"/>
    <dgm:cxn modelId="{84233AA8-198F-4A1C-85A9-D7DE682963A3}" type="presOf" srcId="{6CA33954-EDDA-401A-BD42-66F2F10EF1FA}" destId="{1D0F727E-49D0-4290-806B-58C85032F5AF}" srcOrd="0" destOrd="0" presId="urn:microsoft.com/office/officeart/2005/8/layout/cycle2"/>
    <dgm:cxn modelId="{45DC6CB4-B6A7-4EDD-8EB7-E7C9A270A863}" type="presOf" srcId="{A6E138CB-E2C0-4D55-AD58-A3EA77B5E6EF}" destId="{3B7C032E-F4C0-4B94-96A5-633B1D51EBAD}" srcOrd="0" destOrd="0" presId="urn:microsoft.com/office/officeart/2005/8/layout/cycle2"/>
    <dgm:cxn modelId="{C608CBBF-120A-4EBA-81C9-F7BAE3A2B9FC}" type="presOf" srcId="{B082A498-890B-4508-9365-2C26F1B987A8}" destId="{6CFFCCC6-0CB1-4E0F-B543-D40A80C68FE7}" srcOrd="1" destOrd="0" presId="urn:microsoft.com/office/officeart/2005/8/layout/cycle2"/>
    <dgm:cxn modelId="{BB7180D4-354D-485E-98A2-955A5277908A}" type="presOf" srcId="{76BB08BA-B0C8-4580-9F59-B7D3859B04FD}" destId="{52F4D4B7-6745-4D71-B798-CB83000C81D4}" srcOrd="0" destOrd="0" presId="urn:microsoft.com/office/officeart/2005/8/layout/cycle2"/>
    <dgm:cxn modelId="{879E38E7-BBD5-4908-B160-923109ADFB94}" srcId="{76BB08BA-B0C8-4580-9F59-B7D3859B04FD}" destId="{A6E138CB-E2C0-4D55-AD58-A3EA77B5E6EF}" srcOrd="1" destOrd="0" parTransId="{2BE17FB1-4583-4181-8FE4-CA8E25E7CC73}" sibTransId="{6CA33954-EDDA-401A-BD42-66F2F10EF1FA}"/>
    <dgm:cxn modelId="{A17C8EE9-67FD-4646-8F53-E5139A537BF7}" type="presOf" srcId="{A5229D9B-4F09-49D2-A5BF-A688851152D3}" destId="{30BCAC32-8715-45BF-B4E3-86AA6C0FA73A}" srcOrd="0" destOrd="0" presId="urn:microsoft.com/office/officeart/2005/8/layout/cycle2"/>
    <dgm:cxn modelId="{EC3BFDEF-0EA3-46CE-BCAD-E2A224D362BF}" type="presOf" srcId="{C34C149A-0671-4CE9-A9D3-10B9DA335218}" destId="{606091AF-A427-4BEB-A2A7-52F0B9DB0872}" srcOrd="1" destOrd="0" presId="urn:microsoft.com/office/officeart/2005/8/layout/cycle2"/>
    <dgm:cxn modelId="{7F0C91FF-AA24-4EE1-A2CB-7A066E32B211}" type="presOf" srcId="{7AAFDD80-CBB3-4A1E-9F1B-8CE9CCCBFE69}" destId="{D9B99B94-026A-4271-8808-C9B4F1398DE0}" srcOrd="0" destOrd="0" presId="urn:microsoft.com/office/officeart/2005/8/layout/cycle2"/>
    <dgm:cxn modelId="{C7114033-5FC4-4232-AF36-647E9477E468}" type="presParOf" srcId="{52F4D4B7-6745-4D71-B798-CB83000C81D4}" destId="{0CC7E021-94FE-49DE-8F51-D34236BB3127}" srcOrd="0" destOrd="0" presId="urn:microsoft.com/office/officeart/2005/8/layout/cycle2"/>
    <dgm:cxn modelId="{638BFDDF-4C2E-483D-BFEF-7F26418922DA}" type="presParOf" srcId="{52F4D4B7-6745-4D71-B798-CB83000C81D4}" destId="{F666E917-E967-41CB-92D4-25018A433F12}" srcOrd="1" destOrd="0" presId="urn:microsoft.com/office/officeart/2005/8/layout/cycle2"/>
    <dgm:cxn modelId="{E6A362FA-F9D7-4183-BE37-189D6010D1C2}" type="presParOf" srcId="{F666E917-E967-41CB-92D4-25018A433F12}" destId="{6CFFCCC6-0CB1-4E0F-B543-D40A80C68FE7}" srcOrd="0" destOrd="0" presId="urn:microsoft.com/office/officeart/2005/8/layout/cycle2"/>
    <dgm:cxn modelId="{D4E90AA8-FB5B-4D13-B207-C2C8D1B66558}" type="presParOf" srcId="{52F4D4B7-6745-4D71-B798-CB83000C81D4}" destId="{3B7C032E-F4C0-4B94-96A5-633B1D51EBAD}" srcOrd="2" destOrd="0" presId="urn:microsoft.com/office/officeart/2005/8/layout/cycle2"/>
    <dgm:cxn modelId="{1E4F1636-1595-4959-9873-B3A221A80FBE}" type="presParOf" srcId="{52F4D4B7-6745-4D71-B798-CB83000C81D4}" destId="{1D0F727E-49D0-4290-806B-58C85032F5AF}" srcOrd="3" destOrd="0" presId="urn:microsoft.com/office/officeart/2005/8/layout/cycle2"/>
    <dgm:cxn modelId="{06C151A8-9646-4BD7-9500-4F667F06154D}" type="presParOf" srcId="{1D0F727E-49D0-4290-806B-58C85032F5AF}" destId="{3FFDF46B-5566-4878-A1DE-079252398018}" srcOrd="0" destOrd="0" presId="urn:microsoft.com/office/officeart/2005/8/layout/cycle2"/>
    <dgm:cxn modelId="{7C6E8FDD-9D4F-4299-BA3F-F7C8248FAFFC}" type="presParOf" srcId="{52F4D4B7-6745-4D71-B798-CB83000C81D4}" destId="{D9B99B94-026A-4271-8808-C9B4F1398DE0}" srcOrd="4" destOrd="0" presId="urn:microsoft.com/office/officeart/2005/8/layout/cycle2"/>
    <dgm:cxn modelId="{BCC9346A-F239-4D10-8F83-C681F0C70F35}" type="presParOf" srcId="{52F4D4B7-6745-4D71-B798-CB83000C81D4}" destId="{1017043F-DC91-45F6-8A0C-DCBFD10F5602}" srcOrd="5" destOrd="0" presId="urn:microsoft.com/office/officeart/2005/8/layout/cycle2"/>
    <dgm:cxn modelId="{7D4827D2-B08F-4874-B5B3-6A496E7EB237}" type="presParOf" srcId="{1017043F-DC91-45F6-8A0C-DCBFD10F5602}" destId="{FE3F77D0-A5C4-4F00-81E1-380827286079}" srcOrd="0" destOrd="0" presId="urn:microsoft.com/office/officeart/2005/8/layout/cycle2"/>
    <dgm:cxn modelId="{B70F2303-02D4-49A4-8372-4F97A27FBE4B}" type="presParOf" srcId="{52F4D4B7-6745-4D71-B798-CB83000C81D4}" destId="{F7AD6C47-2215-4665-AD5E-81EE72CED4E6}" srcOrd="6" destOrd="0" presId="urn:microsoft.com/office/officeart/2005/8/layout/cycle2"/>
    <dgm:cxn modelId="{AAD5C5C4-7350-47AD-A14F-5F8C87DC48B0}" type="presParOf" srcId="{52F4D4B7-6745-4D71-B798-CB83000C81D4}" destId="{3F067B0B-4D94-4EEF-BB88-8D16A54E2832}" srcOrd="7" destOrd="0" presId="urn:microsoft.com/office/officeart/2005/8/layout/cycle2"/>
    <dgm:cxn modelId="{564F15D2-44DD-48B1-9555-DDE16C36EF39}" type="presParOf" srcId="{3F067B0B-4D94-4EEF-BB88-8D16A54E2832}" destId="{606091AF-A427-4BEB-A2A7-52F0B9DB0872}" srcOrd="0" destOrd="0" presId="urn:microsoft.com/office/officeart/2005/8/layout/cycle2"/>
    <dgm:cxn modelId="{A1C54148-301B-43A2-BF05-5191DC533DE7}" type="presParOf" srcId="{52F4D4B7-6745-4D71-B798-CB83000C81D4}" destId="{30BCAC32-8715-45BF-B4E3-86AA6C0FA73A}" srcOrd="8" destOrd="0" presId="urn:microsoft.com/office/officeart/2005/8/layout/cycle2"/>
    <dgm:cxn modelId="{E4BC4632-04E2-4189-ADF3-031A7EEBAC65}" type="presParOf" srcId="{52F4D4B7-6745-4D71-B798-CB83000C81D4}" destId="{2EF9568D-A243-4A50-BD77-42AF9F428C2B}" srcOrd="9" destOrd="0" presId="urn:microsoft.com/office/officeart/2005/8/layout/cycle2"/>
    <dgm:cxn modelId="{A6436715-FFC4-4F75-B9E4-BE23000996D4}" type="presParOf" srcId="{2EF9568D-A243-4A50-BD77-42AF9F428C2B}" destId="{51D9FC38-C629-40A7-8337-0EE6F63C0191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C49D77-BE5F-46C4-BF05-43A212002004}" type="doc">
      <dgm:prSet loTypeId="urn:microsoft.com/office/officeart/2005/8/layout/pyramid3" loCatId="pyramid" qsTypeId="urn:microsoft.com/office/officeart/2005/8/quickstyle/3d2" qsCatId="3D" csTypeId="urn:microsoft.com/office/officeart/2005/8/colors/accent1_3" csCatId="accent1" phldr="1"/>
      <dgm:spPr/>
    </dgm:pt>
    <dgm:pt modelId="{8442546E-E71E-423B-847D-7458665A5B53}">
      <dgm:prSet phldrT="[Text]"/>
      <dgm:spPr/>
      <dgm:t>
        <a:bodyPr/>
        <a:lstStyle/>
        <a:p>
          <a:r>
            <a:rPr lang="de-AT" dirty="0"/>
            <a:t>GB</a:t>
          </a:r>
        </a:p>
      </dgm:t>
    </dgm:pt>
    <dgm:pt modelId="{44D597B9-4B74-43EA-A947-F8790C6F161A}" type="parTrans" cxnId="{4884D347-0DA0-4A8B-8F09-914CB1288E07}">
      <dgm:prSet/>
      <dgm:spPr/>
      <dgm:t>
        <a:bodyPr/>
        <a:lstStyle/>
        <a:p>
          <a:endParaRPr lang="de-AT"/>
        </a:p>
      </dgm:t>
    </dgm:pt>
    <dgm:pt modelId="{2AF261DE-9E58-4AED-8F67-541F28DA7EFE}" type="sibTrans" cxnId="{4884D347-0DA0-4A8B-8F09-914CB1288E07}">
      <dgm:prSet/>
      <dgm:spPr/>
      <dgm:t>
        <a:bodyPr/>
        <a:lstStyle/>
        <a:p>
          <a:endParaRPr lang="de-AT"/>
        </a:p>
      </dgm:t>
    </dgm:pt>
    <dgm:pt modelId="{815FF1B6-E850-4578-B7AF-DCD4AE73A44A}">
      <dgm:prSet phldrT="[Text]"/>
      <dgm:spPr/>
      <dgm:t>
        <a:bodyPr/>
        <a:lstStyle/>
        <a:p>
          <a:r>
            <a:rPr lang="de-AT" dirty="0"/>
            <a:t>MB</a:t>
          </a:r>
        </a:p>
      </dgm:t>
    </dgm:pt>
    <dgm:pt modelId="{9C7EF6E2-5F97-4412-84B3-6C6AEA64FD79}" type="parTrans" cxnId="{85443D0A-E5B3-46AF-96C4-D57C2A7C4667}">
      <dgm:prSet/>
      <dgm:spPr/>
      <dgm:t>
        <a:bodyPr/>
        <a:lstStyle/>
        <a:p>
          <a:endParaRPr lang="de-AT"/>
        </a:p>
      </dgm:t>
    </dgm:pt>
    <dgm:pt modelId="{B266E290-F592-45C4-90E4-1BD5FFCD8219}" type="sibTrans" cxnId="{85443D0A-E5B3-46AF-96C4-D57C2A7C4667}">
      <dgm:prSet/>
      <dgm:spPr/>
      <dgm:t>
        <a:bodyPr/>
        <a:lstStyle/>
        <a:p>
          <a:endParaRPr lang="de-AT"/>
        </a:p>
      </dgm:t>
    </dgm:pt>
    <dgm:pt modelId="{8A4D232B-BD24-4403-8683-D42D4EEAD144}">
      <dgm:prSet phldrT="[Text]"/>
      <dgm:spPr/>
      <dgm:t>
        <a:bodyPr/>
        <a:lstStyle/>
        <a:p>
          <a:r>
            <a:rPr lang="de-AT" dirty="0"/>
            <a:t>KB</a:t>
          </a:r>
        </a:p>
      </dgm:t>
    </dgm:pt>
    <dgm:pt modelId="{9659ADFD-113C-4D50-B04F-2F5E663CAAB0}" type="parTrans" cxnId="{8F307080-0074-4A48-B295-B59ED3696752}">
      <dgm:prSet/>
      <dgm:spPr/>
      <dgm:t>
        <a:bodyPr/>
        <a:lstStyle/>
        <a:p>
          <a:endParaRPr lang="de-AT"/>
        </a:p>
      </dgm:t>
    </dgm:pt>
    <dgm:pt modelId="{5D5C1842-A2E7-45F3-A391-3FBC98D6CC2C}" type="sibTrans" cxnId="{8F307080-0074-4A48-B295-B59ED3696752}">
      <dgm:prSet/>
      <dgm:spPr/>
      <dgm:t>
        <a:bodyPr/>
        <a:lstStyle/>
        <a:p>
          <a:endParaRPr lang="de-AT"/>
        </a:p>
      </dgm:t>
    </dgm:pt>
    <dgm:pt modelId="{3459CC21-97AC-472B-B443-F9F0CF729900}" type="pres">
      <dgm:prSet presAssocID="{14C49D77-BE5F-46C4-BF05-43A212002004}" presName="Name0" presStyleCnt="0">
        <dgm:presLayoutVars>
          <dgm:dir/>
          <dgm:animLvl val="lvl"/>
          <dgm:resizeHandles val="exact"/>
        </dgm:presLayoutVars>
      </dgm:prSet>
      <dgm:spPr/>
    </dgm:pt>
    <dgm:pt modelId="{6EE59447-20C8-40CE-A4F8-4A338B9F0380}" type="pres">
      <dgm:prSet presAssocID="{8442546E-E71E-423B-847D-7458665A5B53}" presName="Name8" presStyleCnt="0"/>
      <dgm:spPr/>
    </dgm:pt>
    <dgm:pt modelId="{66702AF2-96CA-465E-97BA-E4C48DED6459}" type="pres">
      <dgm:prSet presAssocID="{8442546E-E71E-423B-847D-7458665A5B53}" presName="level" presStyleLbl="node1" presStyleIdx="0" presStyleCnt="3">
        <dgm:presLayoutVars>
          <dgm:chMax val="1"/>
          <dgm:bulletEnabled val="1"/>
        </dgm:presLayoutVars>
      </dgm:prSet>
      <dgm:spPr/>
    </dgm:pt>
    <dgm:pt modelId="{EBF9FC19-0A4C-4B29-BE8D-DCE72B2C65D2}" type="pres">
      <dgm:prSet presAssocID="{8442546E-E71E-423B-847D-7458665A5B53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D47170A-9355-42F5-B8C6-C3AB9749D991}" type="pres">
      <dgm:prSet presAssocID="{815FF1B6-E850-4578-B7AF-DCD4AE73A44A}" presName="Name8" presStyleCnt="0"/>
      <dgm:spPr/>
    </dgm:pt>
    <dgm:pt modelId="{9D74D9F5-6D8C-417D-8DF1-DB06FDF251D2}" type="pres">
      <dgm:prSet presAssocID="{815FF1B6-E850-4578-B7AF-DCD4AE73A44A}" presName="level" presStyleLbl="node1" presStyleIdx="1" presStyleCnt="3">
        <dgm:presLayoutVars>
          <dgm:chMax val="1"/>
          <dgm:bulletEnabled val="1"/>
        </dgm:presLayoutVars>
      </dgm:prSet>
      <dgm:spPr/>
    </dgm:pt>
    <dgm:pt modelId="{B1900857-950E-401C-92AD-A613AE79F673}" type="pres">
      <dgm:prSet presAssocID="{815FF1B6-E850-4578-B7AF-DCD4AE73A44A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D184D139-681F-4762-BDC8-BA8818CE94A1}" type="pres">
      <dgm:prSet presAssocID="{8A4D232B-BD24-4403-8683-D42D4EEAD144}" presName="Name8" presStyleCnt="0"/>
      <dgm:spPr/>
    </dgm:pt>
    <dgm:pt modelId="{2E089D36-4D82-420C-8E86-A9650B815534}" type="pres">
      <dgm:prSet presAssocID="{8A4D232B-BD24-4403-8683-D42D4EEAD144}" presName="level" presStyleLbl="node1" presStyleIdx="2" presStyleCnt="3">
        <dgm:presLayoutVars>
          <dgm:chMax val="1"/>
          <dgm:bulletEnabled val="1"/>
        </dgm:presLayoutVars>
      </dgm:prSet>
      <dgm:spPr/>
    </dgm:pt>
    <dgm:pt modelId="{82E18115-8D41-4938-9AD2-8F3D363F3DB4}" type="pres">
      <dgm:prSet presAssocID="{8A4D232B-BD24-4403-8683-D42D4EEAD144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10264900-3725-470D-956F-6F98C65731BC}" type="presOf" srcId="{8442546E-E71E-423B-847D-7458665A5B53}" destId="{66702AF2-96CA-465E-97BA-E4C48DED6459}" srcOrd="0" destOrd="0" presId="urn:microsoft.com/office/officeart/2005/8/layout/pyramid3"/>
    <dgm:cxn modelId="{85443D0A-E5B3-46AF-96C4-D57C2A7C4667}" srcId="{14C49D77-BE5F-46C4-BF05-43A212002004}" destId="{815FF1B6-E850-4578-B7AF-DCD4AE73A44A}" srcOrd="1" destOrd="0" parTransId="{9C7EF6E2-5F97-4412-84B3-6C6AEA64FD79}" sibTransId="{B266E290-F592-45C4-90E4-1BD5FFCD8219}"/>
    <dgm:cxn modelId="{1909933C-9AC9-4FBE-90D5-440C1E802AD9}" type="presOf" srcId="{8442546E-E71E-423B-847D-7458665A5B53}" destId="{EBF9FC19-0A4C-4B29-BE8D-DCE72B2C65D2}" srcOrd="1" destOrd="0" presId="urn:microsoft.com/office/officeart/2005/8/layout/pyramid3"/>
    <dgm:cxn modelId="{4884D347-0DA0-4A8B-8F09-914CB1288E07}" srcId="{14C49D77-BE5F-46C4-BF05-43A212002004}" destId="{8442546E-E71E-423B-847D-7458665A5B53}" srcOrd="0" destOrd="0" parTransId="{44D597B9-4B74-43EA-A947-F8790C6F161A}" sibTransId="{2AF261DE-9E58-4AED-8F67-541F28DA7EFE}"/>
    <dgm:cxn modelId="{C219EE47-737D-41D3-A3AD-2E794DBBA9AD}" type="presOf" srcId="{8A4D232B-BD24-4403-8683-D42D4EEAD144}" destId="{82E18115-8D41-4938-9AD2-8F3D363F3DB4}" srcOrd="1" destOrd="0" presId="urn:microsoft.com/office/officeart/2005/8/layout/pyramid3"/>
    <dgm:cxn modelId="{9B93A97A-F4AA-4159-8A40-B9A0597EBF77}" type="presOf" srcId="{815FF1B6-E850-4578-B7AF-DCD4AE73A44A}" destId="{9D74D9F5-6D8C-417D-8DF1-DB06FDF251D2}" srcOrd="0" destOrd="0" presId="urn:microsoft.com/office/officeart/2005/8/layout/pyramid3"/>
    <dgm:cxn modelId="{8F307080-0074-4A48-B295-B59ED3696752}" srcId="{14C49D77-BE5F-46C4-BF05-43A212002004}" destId="{8A4D232B-BD24-4403-8683-D42D4EEAD144}" srcOrd="2" destOrd="0" parTransId="{9659ADFD-113C-4D50-B04F-2F5E663CAAB0}" sibTransId="{5D5C1842-A2E7-45F3-A391-3FBC98D6CC2C}"/>
    <dgm:cxn modelId="{1CC9CFAD-A1AD-4091-8465-FC68A74624F6}" type="presOf" srcId="{14C49D77-BE5F-46C4-BF05-43A212002004}" destId="{3459CC21-97AC-472B-B443-F9F0CF729900}" srcOrd="0" destOrd="0" presId="urn:microsoft.com/office/officeart/2005/8/layout/pyramid3"/>
    <dgm:cxn modelId="{C92B56D3-F600-4018-AB92-5A236E975AA2}" type="presOf" srcId="{815FF1B6-E850-4578-B7AF-DCD4AE73A44A}" destId="{B1900857-950E-401C-92AD-A613AE79F673}" srcOrd="1" destOrd="0" presId="urn:microsoft.com/office/officeart/2005/8/layout/pyramid3"/>
    <dgm:cxn modelId="{958AADF7-27BF-4DEC-985B-D7E1502D177A}" type="presOf" srcId="{8A4D232B-BD24-4403-8683-D42D4EEAD144}" destId="{2E089D36-4D82-420C-8E86-A9650B815534}" srcOrd="0" destOrd="0" presId="urn:microsoft.com/office/officeart/2005/8/layout/pyramid3"/>
    <dgm:cxn modelId="{356C75BC-D92D-4AB0-A558-2EBB653FC8D3}" type="presParOf" srcId="{3459CC21-97AC-472B-B443-F9F0CF729900}" destId="{6EE59447-20C8-40CE-A4F8-4A338B9F0380}" srcOrd="0" destOrd="0" presId="urn:microsoft.com/office/officeart/2005/8/layout/pyramid3"/>
    <dgm:cxn modelId="{3B421C1A-704E-45FE-A6CC-BBCCA60FB397}" type="presParOf" srcId="{6EE59447-20C8-40CE-A4F8-4A338B9F0380}" destId="{66702AF2-96CA-465E-97BA-E4C48DED6459}" srcOrd="0" destOrd="0" presId="urn:microsoft.com/office/officeart/2005/8/layout/pyramid3"/>
    <dgm:cxn modelId="{1A353929-38B7-49AE-A93A-15E79265A994}" type="presParOf" srcId="{6EE59447-20C8-40CE-A4F8-4A338B9F0380}" destId="{EBF9FC19-0A4C-4B29-BE8D-DCE72B2C65D2}" srcOrd="1" destOrd="0" presId="urn:microsoft.com/office/officeart/2005/8/layout/pyramid3"/>
    <dgm:cxn modelId="{38224FCF-9057-4FB8-B750-095B46A27190}" type="presParOf" srcId="{3459CC21-97AC-472B-B443-F9F0CF729900}" destId="{0D47170A-9355-42F5-B8C6-C3AB9749D991}" srcOrd="1" destOrd="0" presId="urn:microsoft.com/office/officeart/2005/8/layout/pyramid3"/>
    <dgm:cxn modelId="{45D5443C-0E49-4E70-B959-65A4C3CCCF51}" type="presParOf" srcId="{0D47170A-9355-42F5-B8C6-C3AB9749D991}" destId="{9D74D9F5-6D8C-417D-8DF1-DB06FDF251D2}" srcOrd="0" destOrd="0" presId="urn:microsoft.com/office/officeart/2005/8/layout/pyramid3"/>
    <dgm:cxn modelId="{9F080E82-AFA1-4D37-A6BF-D9CF0829F381}" type="presParOf" srcId="{0D47170A-9355-42F5-B8C6-C3AB9749D991}" destId="{B1900857-950E-401C-92AD-A613AE79F673}" srcOrd="1" destOrd="0" presId="urn:microsoft.com/office/officeart/2005/8/layout/pyramid3"/>
    <dgm:cxn modelId="{6AB20206-DABD-4766-807B-9AD5993C3A56}" type="presParOf" srcId="{3459CC21-97AC-472B-B443-F9F0CF729900}" destId="{D184D139-681F-4762-BDC8-BA8818CE94A1}" srcOrd="2" destOrd="0" presId="urn:microsoft.com/office/officeart/2005/8/layout/pyramid3"/>
    <dgm:cxn modelId="{A0805757-4AFF-460A-B0CC-DB8A59B0FA8F}" type="presParOf" srcId="{D184D139-681F-4762-BDC8-BA8818CE94A1}" destId="{2E089D36-4D82-420C-8E86-A9650B815534}" srcOrd="0" destOrd="0" presId="urn:microsoft.com/office/officeart/2005/8/layout/pyramid3"/>
    <dgm:cxn modelId="{DB7801BE-C3E0-48A6-A05E-A03658D9C51E}" type="presParOf" srcId="{D184D139-681F-4762-BDC8-BA8818CE94A1}" destId="{82E18115-8D41-4938-9AD2-8F3D363F3DB4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7E021-94FE-49DE-8F51-D34236BB3127}">
      <dsp:nvSpPr>
        <dsp:cNvPr id="0" name=""/>
        <dsp:cNvSpPr/>
      </dsp:nvSpPr>
      <dsp:spPr>
        <a:xfrm>
          <a:off x="3431678" y="143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3631760" y="200225"/>
        <a:ext cx="966078" cy="966078"/>
      </dsp:txXfrm>
    </dsp:sp>
    <dsp:sp modelId="{F666E917-E967-41CB-92D4-25018A433F12}">
      <dsp:nvSpPr>
        <dsp:cNvPr id="0" name=""/>
        <dsp:cNvSpPr/>
      </dsp:nvSpPr>
      <dsp:spPr>
        <a:xfrm rot="2160000">
          <a:off x="4754947" y="1050053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4765376" y="1110177"/>
        <a:ext cx="254833" cy="276664"/>
      </dsp:txXfrm>
    </dsp:sp>
    <dsp:sp modelId="{3B7C032E-F4C0-4B94-96A5-633B1D51EBAD}">
      <dsp:nvSpPr>
        <dsp:cNvPr id="0" name=""/>
        <dsp:cNvSpPr/>
      </dsp:nvSpPr>
      <dsp:spPr>
        <a:xfrm>
          <a:off x="5092691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5292773" y="1407021"/>
        <a:ext cx="966078" cy="966078"/>
      </dsp:txXfrm>
    </dsp:sp>
    <dsp:sp modelId="{1D0F727E-49D0-4290-806B-58C85032F5AF}">
      <dsp:nvSpPr>
        <dsp:cNvPr id="0" name=""/>
        <dsp:cNvSpPr/>
      </dsp:nvSpPr>
      <dsp:spPr>
        <a:xfrm rot="6480000">
          <a:off x="5279747" y="2626027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5351228" y="2666314"/>
        <a:ext cx="254833" cy="276664"/>
      </dsp:txXfrm>
    </dsp:sp>
    <dsp:sp modelId="{D9B99B94-026A-4271-8808-C9B4F1398DE0}">
      <dsp:nvSpPr>
        <dsp:cNvPr id="0" name=""/>
        <dsp:cNvSpPr/>
      </dsp:nvSpPr>
      <dsp:spPr>
        <a:xfrm>
          <a:off x="4458241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4658323" y="3359659"/>
        <a:ext cx="966078" cy="966078"/>
      </dsp:txXfrm>
    </dsp:sp>
    <dsp:sp modelId="{1017043F-DC91-45F6-8A0C-DCBFD10F5602}">
      <dsp:nvSpPr>
        <dsp:cNvPr id="0" name=""/>
        <dsp:cNvSpPr/>
      </dsp:nvSpPr>
      <dsp:spPr>
        <a:xfrm rot="10800000">
          <a:off x="3943079" y="361214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4052293" y="3704366"/>
        <a:ext cx="254833" cy="276664"/>
      </dsp:txXfrm>
    </dsp:sp>
    <dsp:sp modelId="{F7AD6C47-2215-4665-AD5E-81EE72CED4E6}">
      <dsp:nvSpPr>
        <dsp:cNvPr id="0" name=""/>
        <dsp:cNvSpPr/>
      </dsp:nvSpPr>
      <dsp:spPr>
        <a:xfrm>
          <a:off x="2405116" y="3159577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2605198" y="3359659"/>
        <a:ext cx="966078" cy="966078"/>
      </dsp:txXfrm>
    </dsp:sp>
    <dsp:sp modelId="{3F067B0B-4D94-4EEF-BB88-8D16A54E2832}">
      <dsp:nvSpPr>
        <dsp:cNvPr id="0" name=""/>
        <dsp:cNvSpPr/>
      </dsp:nvSpPr>
      <dsp:spPr>
        <a:xfrm rot="15120000">
          <a:off x="2592172" y="264562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 rot="10800000">
        <a:off x="2663653" y="2789780"/>
        <a:ext cx="254833" cy="276664"/>
      </dsp:txXfrm>
    </dsp:sp>
    <dsp:sp modelId="{30BCAC32-8715-45BF-B4E3-86AA6C0FA73A}">
      <dsp:nvSpPr>
        <dsp:cNvPr id="0" name=""/>
        <dsp:cNvSpPr/>
      </dsp:nvSpPr>
      <dsp:spPr>
        <a:xfrm>
          <a:off x="1770665" y="1206939"/>
          <a:ext cx="1366242" cy="1366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3000" kern="1200" dirty="0"/>
        </a:p>
      </dsp:txBody>
      <dsp:txXfrm>
        <a:off x="1970747" y="1407021"/>
        <a:ext cx="966078" cy="966078"/>
      </dsp:txXfrm>
    </dsp:sp>
    <dsp:sp modelId="{2EF9568D-A243-4A50-BD77-42AF9F428C2B}">
      <dsp:nvSpPr>
        <dsp:cNvPr id="0" name=""/>
        <dsp:cNvSpPr/>
      </dsp:nvSpPr>
      <dsp:spPr>
        <a:xfrm rot="19440000">
          <a:off x="3093934" y="1062165"/>
          <a:ext cx="364047" cy="46110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de-AT" sz="1900" kern="1200"/>
        </a:p>
      </dsp:txBody>
      <dsp:txXfrm>
        <a:off x="3104363" y="1186483"/>
        <a:ext cx="254833" cy="2766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702AF2-96CA-465E-97BA-E4C48DED6459}">
      <dsp:nvSpPr>
        <dsp:cNvPr id="0" name=""/>
        <dsp:cNvSpPr/>
      </dsp:nvSpPr>
      <dsp:spPr>
        <a:xfrm rot="10800000">
          <a:off x="0" y="0"/>
          <a:ext cx="8229600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GB</a:t>
          </a:r>
        </a:p>
      </dsp:txBody>
      <dsp:txXfrm rot="-10800000">
        <a:off x="1440179" y="0"/>
        <a:ext cx="5349240" cy="1508654"/>
      </dsp:txXfrm>
    </dsp:sp>
    <dsp:sp modelId="{9D74D9F5-6D8C-417D-8DF1-DB06FDF251D2}">
      <dsp:nvSpPr>
        <dsp:cNvPr id="0" name=""/>
        <dsp:cNvSpPr/>
      </dsp:nvSpPr>
      <dsp:spPr>
        <a:xfrm rot="10800000">
          <a:off x="1371600" y="1508654"/>
          <a:ext cx="54863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174641"/>
                <a:satOff val="-3128"/>
                <a:lumOff val="1329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174641"/>
                <a:satOff val="-3128"/>
                <a:lumOff val="1329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174641"/>
                <a:satOff val="-3128"/>
                <a:lumOff val="1329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MB</a:t>
          </a:r>
        </a:p>
      </dsp:txBody>
      <dsp:txXfrm rot="-10800000">
        <a:off x="2331720" y="1508654"/>
        <a:ext cx="3566160" cy="1508654"/>
      </dsp:txXfrm>
    </dsp:sp>
    <dsp:sp modelId="{2E089D36-4D82-420C-8E86-A9650B815534}">
      <dsp:nvSpPr>
        <dsp:cNvPr id="0" name=""/>
        <dsp:cNvSpPr/>
      </dsp:nvSpPr>
      <dsp:spPr>
        <a:xfrm rot="10800000">
          <a:off x="2743200" y="3017308"/>
          <a:ext cx="2743199" cy="1508654"/>
        </a:xfrm>
        <a:prstGeom prst="trapezoid">
          <a:avLst>
            <a:gd name="adj" fmla="val 90915"/>
          </a:avLst>
        </a:prstGeom>
        <a:gradFill rotWithShape="0">
          <a:gsLst>
            <a:gs pos="0">
              <a:schemeClr val="accent1">
                <a:shade val="80000"/>
                <a:hueOff val="349283"/>
                <a:satOff val="-6256"/>
                <a:lumOff val="2658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80000"/>
                <a:hueOff val="349283"/>
                <a:satOff val="-6256"/>
                <a:lumOff val="2658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80000"/>
                <a:hueOff val="349283"/>
                <a:satOff val="-6256"/>
                <a:lumOff val="2658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6500" kern="1200" dirty="0"/>
            <a:t>KB</a:t>
          </a:r>
        </a:p>
      </dsp:txBody>
      <dsp:txXfrm rot="-10800000">
        <a:off x="2743200" y="3017308"/>
        <a:ext cx="2743199" cy="1508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B2C345-28B7-46AF-92E0-03D522C60B41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4A37A-7745-4D3F-8890-FDB88CACFBB7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14579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88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3.2.1, 3.2.2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79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49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3.3.2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5635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(siehe Folie 16)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21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3.2.3,</a:t>
            </a:r>
            <a:r>
              <a:rPr lang="de-AT" baseline="0" dirty="0"/>
              <a:t> 3.3.2, 3.3.3, 3.3.8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16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565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96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6244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3.3.6, 3.3.8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2881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36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5.1.1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52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2.1.1,</a:t>
            </a:r>
            <a:r>
              <a:rPr lang="de-AT" baseline="0" dirty="0"/>
              <a:t> 2.1.2, </a:t>
            </a:r>
            <a:r>
              <a:rPr lang="de-AT" dirty="0"/>
              <a:t>2.1.3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4.1.1, 4.1.2,</a:t>
            </a:r>
            <a:r>
              <a:rPr lang="de-AT" baseline="0" dirty="0"/>
              <a:t> 4.1.3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249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55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2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826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6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4.2.1, 4.2.2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28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113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4.2.2,</a:t>
            </a:r>
            <a:r>
              <a:rPr lang="de-AT" baseline="0" dirty="0"/>
              <a:t> 4.2.3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29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6735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 5.1.2, 5.1.3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5.2.1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31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603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</a:t>
            </a:r>
            <a:r>
              <a:rPr lang="de-AT" baseline="0" dirty="0"/>
              <a:t> 5.2.1,  5.2.2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32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602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2.1.2, 3.3.2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2985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5.1.2, 5.1.3 (siehe Folie</a:t>
            </a:r>
            <a:r>
              <a:rPr lang="de-AT" baseline="0" dirty="0"/>
              <a:t> 30)</a:t>
            </a:r>
            <a:endParaRPr lang="de-AT" dirty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33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277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5.1.6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34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235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</a:t>
            </a:r>
            <a:r>
              <a:rPr lang="de-AT" baseline="0" dirty="0"/>
              <a:t> 6.1.3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35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5471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6.1.2, 6.1.3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49827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6.1.5,</a:t>
            </a:r>
            <a:r>
              <a:rPr lang="de-AT" baseline="0" dirty="0"/>
              <a:t> 6.1.6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37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5315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6.2.1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827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6.1.1, 7.1.1, 7.1.2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39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6384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47FDA2-33D0-405B-9674-B6C00B5B12FB}" type="slidenum">
              <a:rPr lang="de-AT" smtClean="0">
                <a:solidFill>
                  <a:prstClr val="black"/>
                </a:solidFill>
              </a:rPr>
              <a:pPr/>
              <a:t>40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79577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 5.1.5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41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044374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dirty="0"/>
              <a:t>Kapitel 7 Grundeinstellungen, 7.2.1, 7.2.2, 7.2.3,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4A37A-7745-4D3F-8890-FDB88CACFBB7}" type="slidenum">
              <a:rPr lang="de-AT" smtClean="0"/>
              <a:t>42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77936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CD325-BDCD-41DA-A79A-9CD840823C23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6384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3.1.3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6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614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7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95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8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3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3.1.1, 3.1.4, 3.3.9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9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4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Kapitel 3.3.3, 3.3.6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899CB2-3DF5-4ACB-BD23-B96720E6FE27}" type="slidenum">
              <a:rPr lang="de-AT" smtClean="0">
                <a:solidFill>
                  <a:prstClr val="black"/>
                </a:solidFill>
              </a:rPr>
              <a:pPr/>
              <a:t>10</a:t>
            </a:fld>
            <a:endParaRPr lang="de-A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133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DA2AF0-EE7C-4E44-902C-A2DDC9A48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6AAB845-E796-4D5E-993F-EF9A001215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614CC72-E926-4EF4-9A1A-66934C0F3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1EF177-8F2C-4FC3-95D2-0253EB8A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92AFCBA-A22C-4F06-AEC7-823DC91A9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94330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D3EFDB-34D0-4190-820E-0815D4C2E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8253AFD-9010-4A6D-8D22-DA2B6AC837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7F09C91-5A8C-41A1-969E-68D8454DF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D25674-DB15-4B22-B2C1-88CBD4A6F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68FC944-5C7D-4044-808A-AC0656155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9015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8BC9DF0-ADF5-4F89-92D0-91F574CCC9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B6109C7-65BB-4DE4-81F2-F64AAFC10F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7F3123-5A02-402A-8CA5-54422EDFE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8677AF-09D8-4A4E-8924-9627C4EFF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4A1C77-5FF5-40F8-BD14-B1212D9CF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40057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bgerundetes Rechteck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noFill/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extLst/>
          </a:lstStyle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20" name="Untertitel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19" name="Datumsplatzhalt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734547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6716197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bgerundetes Rechteck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Abgerundetes Rechteck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95879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097828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0635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670209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7414115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96152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76677-C49D-4307-B70A-7D4C60E6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FEB87E-1758-46F5-8989-38F876B8B9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392CEA-7755-482F-86FE-281CCB241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CD7229-FCE6-4923-A32F-F707A639C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048BF1-7648-406D-9BB2-2691231F7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254699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bgerundetes Rechteck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1" name="Eine Ecke des Rechtecks abrunden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/>
              <a:t>Bild durch Klicken auf Symbol hinzufügen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09140334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23733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de-DE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de-DE"/>
              <a:t>Textmasterformate durch Klicken bearbeiten</a:t>
            </a:r>
          </a:p>
          <a:p>
            <a:pPr lvl="1" eaLnBrk="1" latinLnBrk="0" hangingPunct="1"/>
            <a:r>
              <a:rPr lang="de-DE"/>
              <a:t>Zweite Ebene</a:t>
            </a:r>
          </a:p>
          <a:p>
            <a:pPr lvl="2" eaLnBrk="1" latinLnBrk="0" hangingPunct="1"/>
            <a:r>
              <a:rPr lang="de-DE"/>
              <a:t>Dritte Ebene</a:t>
            </a:r>
          </a:p>
          <a:p>
            <a:pPr lvl="3" eaLnBrk="1" latinLnBrk="0" hangingPunct="1"/>
            <a:r>
              <a:rPr lang="de-DE"/>
              <a:t>Vierte Ebene</a:t>
            </a:r>
          </a:p>
          <a:p>
            <a:pPr lvl="4" eaLnBrk="1" latinLnBrk="0" hangingPunct="1"/>
            <a:r>
              <a:rPr lang="de-DE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4F98E3-9E10-4CB5-A646-279FCD362F40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47F8A4-D0B4-43AA-B899-B81794051EF3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332807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2B8121-3E3A-455E-A6C3-3B1ECAE41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FD566CC-D0E1-4BC4-9BDD-B1B12CA37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FE9143-AEB4-4F61-AC07-B5A4068E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2F5D832-897D-4718-B365-55082CCC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531395-EB72-40BA-BEF0-FB2E13773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460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7EEACC-1823-423E-82D7-26B38B837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746DDF0-6905-4924-A5B6-213939D8E3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ECEF747-9AFE-421B-A6D3-5A791B4B2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E2B6B2-E1AD-4E7F-B2F7-5C1D72208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CB8525-EDE5-45C4-9CA3-122C500B6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07D7E93-FC8A-42CB-99E2-9CE3B13CA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04028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E74108-B349-4BAD-A9A9-1CDE7AE36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A6FFA85-D9D8-47F7-9113-15CAA3BFC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3613946-458E-402C-A01B-203FD78C8C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662C649-FA82-4528-B028-F8C1402FC3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F024900-7EAC-438B-848D-55AD29E86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DB893FD-FE14-4F39-A846-B836954E8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7A633C58-670A-445B-BF64-CB56ADF5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AF0E3AC-DAA9-43D5-B6C2-6AB05036E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1815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9102CF-BA84-4749-8561-CDF3A1F21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3F5E7D5-BC19-4FE9-844B-21BD2D57A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5ABF5F3-736D-49E8-9BBE-DCEFD2BF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2D11CB4-522A-4A08-A1D5-518A4F0DA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6973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F54E9E8-DF22-4029-B1FF-416E00C5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4CF906B-9807-4572-B9AD-814E07976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ECA7D-0AAF-4C57-A4EA-534797A8D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58542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795DD8-439E-4E44-8758-C9CAE1F78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FE4DA3-C4D1-48F2-9C2B-ECEDDB365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645DC33-1EFB-411E-9518-A628D4EB06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7AEAE94-F3AD-4D50-B562-E4407B949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EC00323-12F6-44B3-85C1-2F74C9A3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8F31B12-AFBC-4CF5-9F17-24842E64C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1440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D1089E-E8EB-4E12-AA72-863727A31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5D5310-4337-4EE2-A50B-8C10615B81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1792A6-F832-4798-96EF-137B69EEA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9ACF6FC-C937-41D6-8A10-4A475E9D2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0C4B0B6-4D81-48A5-A97D-E5FD5EE7A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B014127-F533-4A9A-9DF5-39646012E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04398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7A12BC-192C-4E93-917F-3E0F60B7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2A36FF2-94B5-4E6D-9A2D-DD0F38BEA2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4517EE1-253F-46C1-AAF1-6AA1F9EDC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A081-B452-4683-915F-0BAB65C72139}" type="datetimeFigureOut">
              <a:rPr lang="de-AT" smtClean="0"/>
              <a:t>19.03.2019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728D295-08F1-4929-A101-8FB0A3F434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F353BBC-54FD-4280-BAE1-C7F98E6837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D6366-7A1E-4528-B30A-A81478C3879D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778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9" name="Abgerundetes Rechteck 8"/>
          <p:cNvSpPr/>
          <p:nvPr/>
        </p:nvSpPr>
        <p:spPr>
          <a:xfrm>
            <a:off x="558129" y="434162"/>
            <a:ext cx="11075745" cy="5602988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3" name="Titelplatzhalter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de-DE" dirty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de-DE"/>
              <a:t>Textmasterformate durch Klicken bearbeiten</a:t>
            </a:r>
          </a:p>
          <a:p>
            <a:pPr lvl="1" eaLnBrk="1" latinLnBrk="0" hangingPunct="1"/>
            <a:r>
              <a:rPr kumimoji="0" lang="de-DE"/>
              <a:t>Zweite Ebene</a:t>
            </a:r>
          </a:p>
          <a:p>
            <a:pPr lvl="2" eaLnBrk="1" latinLnBrk="0" hangingPunct="1"/>
            <a:r>
              <a:rPr kumimoji="0" lang="de-DE"/>
              <a:t>Dritte Ebene</a:t>
            </a:r>
          </a:p>
          <a:p>
            <a:pPr lvl="3" eaLnBrk="1" latinLnBrk="0" hangingPunct="1"/>
            <a:r>
              <a:rPr kumimoji="0" lang="de-DE"/>
              <a:t>Vierte Ebene</a:t>
            </a:r>
          </a:p>
          <a:p>
            <a:pPr lvl="4" eaLnBrk="1" latinLnBrk="0" hangingPunct="1"/>
            <a:r>
              <a:rPr kumimoji="0" lang="de-DE"/>
              <a:t>Fünfte Ebene</a:t>
            </a:r>
            <a:endParaRPr kumimoji="0" lang="en-US"/>
          </a:p>
        </p:txBody>
      </p:sp>
      <p:sp>
        <p:nvSpPr>
          <p:cNvPr id="25" name="Datumsplatzhalter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8BC24B-0531-40B8-8991-41047B49C669}" type="datetimeFigureOut">
              <a:rPr kumimoji="0" lang="de-DE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19.03.2019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8C97B0-4550-4420-AD8F-E2A0A038170A}" type="slidenum">
              <a:rPr kumimoji="0" lang="de-AT" sz="1000" b="0" i="0" u="none" strike="noStrike" kern="1200" cap="none" spc="0" normalizeH="0" baseline="0" noProof="0" smtClean="0">
                <a:ln>
                  <a:noFill/>
                </a:ln>
                <a:solidFill>
                  <a:srgbClr val="E3DED1">
                    <a:shade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AT" sz="1000" b="0" i="0" u="none" strike="noStrike" kern="1200" cap="none" spc="0" normalizeH="0" baseline="0" noProof="0">
              <a:ln>
                <a:noFill/>
              </a:ln>
              <a:solidFill>
                <a:srgbClr val="E3DED1">
                  <a:shade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008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Excel_Worksheet4.xlsx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comments" Target="../comments/commen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Übungen zu PowerPoint</a:t>
            </a:r>
            <a:br>
              <a:rPr lang="de-AT" dirty="0"/>
            </a:b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895600" y="3571876"/>
            <a:ext cx="6400800" cy="1752600"/>
          </a:xfrm>
        </p:spPr>
        <p:txBody>
          <a:bodyPr/>
          <a:lstStyle/>
          <a:p>
            <a:r>
              <a:rPr lang="de-AT" dirty="0"/>
              <a:t>Lernbeispiele zur Kursunterlage A6</a:t>
            </a:r>
          </a:p>
          <a:p>
            <a:endParaRPr lang="de-AT" dirty="0"/>
          </a:p>
        </p:txBody>
      </p:sp>
      <p:pic>
        <p:nvPicPr>
          <p:cNvPr id="2050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872" y="4509120"/>
            <a:ext cx="1904256" cy="19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4226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02495"/>
            <a:ext cx="10515600" cy="1080000"/>
          </a:xfrm>
        </p:spPr>
        <p:txBody>
          <a:bodyPr/>
          <a:lstStyle/>
          <a:p>
            <a:r>
              <a:rPr lang="de-AT" dirty="0"/>
              <a:t>Alternativtext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8" b="15757"/>
          <a:stretch/>
        </p:blipFill>
        <p:spPr>
          <a:xfrm>
            <a:off x="622230" y="2357464"/>
            <a:ext cx="4440134" cy="308125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17" r="22039"/>
          <a:stretch/>
        </p:blipFill>
        <p:spPr>
          <a:xfrm>
            <a:off x="5154153" y="2484869"/>
            <a:ext cx="3800891" cy="2367748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062363" y="5138966"/>
            <a:ext cx="53825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Die Bilder wurden zugeschnitten – setzen Sie sie wieder in die Originalgröße zurück.</a:t>
            </a:r>
          </a:p>
          <a:p>
            <a:r>
              <a:rPr lang="de-AT" sz="2000" dirty="0">
                <a:solidFill>
                  <a:srgbClr val="FF0000"/>
                </a:solidFill>
              </a:rPr>
              <a:t>Drehen Sie danach das Tulpenbild rechts um 90°.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062363" y="1445125"/>
            <a:ext cx="3169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Weisen Sie den Bildern auf dieser Folie entsprechende Alternativtexte zu.</a:t>
            </a:r>
          </a:p>
        </p:txBody>
      </p:sp>
    </p:spTree>
    <p:extLst>
      <p:ext uri="{BB962C8B-B14F-4D97-AF65-F5344CB8AC3E}">
        <p14:creationId xmlns:p14="http://schemas.microsoft.com/office/powerpoint/2010/main" val="1384913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Aufgabe: Grafiken neu färben</a:t>
            </a:r>
          </a:p>
        </p:txBody>
      </p:sp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6121620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024957" y="1643050"/>
            <a:ext cx="15539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Formatieren Sie die Bilder nach den Helligkeits- und Kontrast-angaben</a:t>
            </a:r>
          </a:p>
        </p:txBody>
      </p:sp>
      <p:pic>
        <p:nvPicPr>
          <p:cNvPr id="16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7005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17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306863" y="4071942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32948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Lösung: Grafiken neu färben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60492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4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</a:blip>
          <a:srcRect/>
          <a:stretch>
            <a:fillRect/>
          </a:stretch>
        </p:blipFill>
        <p:spPr bwMode="auto">
          <a:xfrm>
            <a:off x="4270350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5" name="Picture 16" descr="C:\Program Files\Microsoft Office\MEDIA\CAGCAT10\j0090386.wmf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6680208" y="4000504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4306863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7" name="Picture 17" descr="Landschaft mit Se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005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pic>
        <p:nvPicPr>
          <p:cNvPr id="8" name="Picture 17" descr="Landschaft mit See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680208" y="1639863"/>
            <a:ext cx="2159554" cy="1848114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4452916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-20% Helligkeit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008825" y="3611566"/>
            <a:ext cx="15335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+20% Kontrast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006545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Graustufen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381489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Schwarz/Weiß 50%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810381" y="5929331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Ausgeblichen</a:t>
            </a:r>
          </a:p>
        </p:txBody>
      </p:sp>
    </p:spTree>
    <p:extLst>
      <p:ext uri="{BB962C8B-B14F-4D97-AF65-F5344CB8AC3E}">
        <p14:creationId xmlns:p14="http://schemas.microsoft.com/office/powerpoint/2010/main" val="1869424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Grafiken / Originalfarben zurücksetzen</a:t>
            </a:r>
          </a:p>
        </p:txBody>
      </p:sp>
      <p:pic>
        <p:nvPicPr>
          <p:cNvPr id="3" name="Picture 17" descr="Landschaft mit See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97005" y="1639864"/>
            <a:ext cx="2699442" cy="231014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feld 3"/>
          <p:cNvSpPr txBox="1"/>
          <p:nvPr/>
        </p:nvSpPr>
        <p:spPr>
          <a:xfrm>
            <a:off x="2006545" y="3611566"/>
            <a:ext cx="1862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400" dirty="0">
                <a:solidFill>
                  <a:prstClr val="black"/>
                </a:solidFill>
              </a:rPr>
              <a:t>Original</a:t>
            </a:r>
          </a:p>
        </p:txBody>
      </p:sp>
      <p:pic>
        <p:nvPicPr>
          <p:cNvPr id="5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4738678" y="2428869"/>
            <a:ext cx="2699442" cy="2310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17" descr="Landschaft mit See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524760" y="3786191"/>
            <a:ext cx="2699442" cy="2310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5121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095472" y="2500307"/>
            <a:ext cx="307183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auf der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rechten Seite das Bild </a:t>
            </a:r>
            <a:r>
              <a:rPr lang="de-AT" dirty="0">
                <a:solidFill>
                  <a:prstClr val="black"/>
                </a:solidFill>
              </a:rPr>
              <a:t>Frangipaniblüten.jpg</a:t>
            </a:r>
            <a:r>
              <a:rPr lang="de-AT" dirty="0">
                <a:solidFill>
                  <a:srgbClr val="FF0000"/>
                </a:solidFill>
              </a:rPr>
              <a:t> ein.</a:t>
            </a:r>
          </a:p>
          <a:p>
            <a:r>
              <a:rPr lang="de-AT" dirty="0">
                <a:solidFill>
                  <a:srgbClr val="FF0000"/>
                </a:solidFill>
              </a:rPr>
              <a:t> </a:t>
            </a:r>
          </a:p>
          <a:p>
            <a:r>
              <a:rPr lang="de-AT" dirty="0">
                <a:solidFill>
                  <a:srgbClr val="FF0000"/>
                </a:solidFill>
              </a:rPr>
              <a:t>Ändern Sie die Höhe auf 8 cm</a:t>
            </a:r>
          </a:p>
          <a:p>
            <a:r>
              <a:rPr lang="de-AT" dirty="0">
                <a:solidFill>
                  <a:srgbClr val="FF0000"/>
                </a:solidFill>
              </a:rPr>
              <a:t>Und die Position  von der linken oberen Ecke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Horizontal : 18,5 cm</a:t>
            </a:r>
          </a:p>
          <a:p>
            <a:r>
              <a:rPr lang="de-AT" dirty="0">
                <a:solidFill>
                  <a:srgbClr val="FF0000"/>
                </a:solidFill>
              </a:rPr>
              <a:t>Vertikal:  7 cm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596066" y="1714489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400" b="1" dirty="0">
                <a:solidFill>
                  <a:prstClr val="black"/>
                </a:solidFill>
              </a:rPr>
              <a:t>Ergebnis</a:t>
            </a:r>
          </a:p>
        </p:txBody>
      </p:sp>
    </p:spTree>
    <p:extLst>
      <p:ext uri="{BB962C8B-B14F-4D97-AF65-F5344CB8AC3E}">
        <p14:creationId xmlns:p14="http://schemas.microsoft.com/office/powerpoint/2010/main" val="32289429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einfügen/Grafik speichern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idx="1"/>
          </p:nvPr>
        </p:nvSpPr>
        <p:spPr>
          <a:xfrm>
            <a:off x="657081" y="1690688"/>
            <a:ext cx="5157787" cy="823912"/>
          </a:xfrm>
        </p:spPr>
        <p:txBody>
          <a:bodyPr/>
          <a:lstStyle/>
          <a:p>
            <a:r>
              <a:rPr lang="de-AT" b="0" u="sng" dirty="0"/>
              <a:t>Anweisung auf Folie 16</a:t>
            </a:r>
          </a:p>
        </p:txBody>
      </p:sp>
    </p:spTree>
    <p:extLst>
      <p:ext uri="{BB962C8B-B14F-4D97-AF65-F5344CB8AC3E}">
        <p14:creationId xmlns:p14="http://schemas.microsoft.com/office/powerpoint/2010/main" val="562902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Bildbearbeitung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sz="3000" dirty="0"/>
              <a:t>Fügen Sie die Grafik </a:t>
            </a:r>
            <a:r>
              <a:rPr lang="de-AT" sz="3000" i="1" dirty="0"/>
              <a:t>Garten.jpg</a:t>
            </a:r>
            <a:r>
              <a:rPr lang="de-AT" sz="3000" dirty="0"/>
              <a:t> ein</a:t>
            </a:r>
          </a:p>
          <a:p>
            <a:r>
              <a:rPr lang="de-AT" sz="3000" dirty="0"/>
              <a:t>Positionieren Sie die Grafik 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Horizontal  	2 cm</a:t>
            </a:r>
          </a:p>
          <a:p>
            <a:pPr lvl="1">
              <a:tabLst>
                <a:tab pos="3670300" algn="r"/>
              </a:tabLst>
            </a:pPr>
            <a:r>
              <a:rPr lang="de-AT" sz="3000" dirty="0"/>
              <a:t>Vertikal	   6 cm</a:t>
            </a:r>
          </a:p>
          <a:p>
            <a:r>
              <a:rPr lang="de-AT" sz="3000" dirty="0"/>
              <a:t>Weisen Sie den Farbmodus S</a:t>
            </a:r>
            <a:r>
              <a:rPr lang="de-AT" sz="3000" i="1" dirty="0"/>
              <a:t>epia </a:t>
            </a:r>
            <a:r>
              <a:rPr lang="de-AT" sz="3000" dirty="0"/>
              <a:t>zu</a:t>
            </a:r>
          </a:p>
          <a:p>
            <a:r>
              <a:rPr lang="de-AT" sz="3000" dirty="0"/>
              <a:t>Geben Sie als Alternativtext </a:t>
            </a:r>
            <a:r>
              <a:rPr lang="de-AT" sz="3000" i="1" dirty="0"/>
              <a:t>Bild in Sepia </a:t>
            </a:r>
            <a:r>
              <a:rPr lang="de-AT" sz="3000" dirty="0"/>
              <a:t>ein</a:t>
            </a:r>
          </a:p>
          <a:p>
            <a:r>
              <a:rPr lang="de-AT" sz="3000" dirty="0"/>
              <a:t>Speichern Sie das fertige Bild unter </a:t>
            </a:r>
            <a:r>
              <a:rPr lang="de-AT" sz="3000" dirty="0">
                <a:solidFill>
                  <a:srgbClr val="FF0000"/>
                </a:solidFill>
              </a:rPr>
              <a:t>Blumen.jpg</a:t>
            </a:r>
          </a:p>
          <a:p>
            <a:pPr>
              <a:buNone/>
            </a:pPr>
            <a:endParaRPr lang="de-AT" sz="3000" dirty="0"/>
          </a:p>
        </p:txBody>
      </p:sp>
    </p:spTree>
    <p:extLst>
      <p:ext uri="{BB962C8B-B14F-4D97-AF65-F5344CB8AC3E}">
        <p14:creationId xmlns:p14="http://schemas.microsoft.com/office/powerpoint/2010/main" val="672841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ausgewählten Objekten</a:t>
            </a:r>
            <a:br>
              <a:rPr lang="de-AT" dirty="0"/>
            </a:br>
            <a:r>
              <a:rPr lang="de-AT" dirty="0"/>
              <a:t>unten, 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22125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An (Unterkante) der Folie</a:t>
            </a:r>
            <a:br>
              <a:rPr lang="de-AT" dirty="0"/>
            </a:br>
            <a:r>
              <a:rPr lang="de-AT" dirty="0"/>
              <a:t>horizontal verteilt ausrichten</a:t>
            </a:r>
          </a:p>
        </p:txBody>
      </p:sp>
      <p:sp>
        <p:nvSpPr>
          <p:cNvPr id="7" name="Gleichschenkliges Dreieck 6"/>
          <p:cNvSpPr/>
          <p:nvPr/>
        </p:nvSpPr>
        <p:spPr>
          <a:xfrm>
            <a:off x="2435673" y="2074886"/>
            <a:ext cx="1789938" cy="1543050"/>
          </a:xfrm>
          <a:prstGeom prst="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Smiley 7"/>
          <p:cNvSpPr/>
          <p:nvPr/>
        </p:nvSpPr>
        <p:spPr>
          <a:xfrm>
            <a:off x="5590611" y="4841321"/>
            <a:ext cx="1080000" cy="1080000"/>
          </a:xfrm>
          <a:prstGeom prst="smileyFac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Wolke 8"/>
          <p:cNvSpPr/>
          <p:nvPr/>
        </p:nvSpPr>
        <p:spPr>
          <a:xfrm>
            <a:off x="3668515" y="3725321"/>
            <a:ext cx="1980000" cy="1116000"/>
          </a:xfrm>
          <a:prstGeom prst="cloud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49000">
                <a:srgbClr val="81A1BE"/>
              </a:gs>
              <a:gs pos="84000">
                <a:schemeClr val="bg1">
                  <a:lumMod val="6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Stern mit 32 Zacken 9"/>
          <p:cNvSpPr>
            <a:spLocks noChangeAspect="1"/>
          </p:cNvSpPr>
          <p:nvPr/>
        </p:nvSpPr>
        <p:spPr>
          <a:xfrm>
            <a:off x="7654071" y="3125810"/>
            <a:ext cx="1822729" cy="1715511"/>
          </a:xfrm>
          <a:prstGeom prst="star32">
            <a:avLst/>
          </a:prstGeom>
          <a:gradFill>
            <a:gsLst>
              <a:gs pos="0">
                <a:srgbClr val="C00000"/>
              </a:gs>
              <a:gs pos="43000">
                <a:srgbClr val="FF0000"/>
              </a:gs>
              <a:gs pos="73000">
                <a:srgbClr val="FF9000"/>
              </a:gs>
              <a:gs pos="99000">
                <a:srgbClr val="FFC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Textfeld 10"/>
          <p:cNvSpPr txBox="1"/>
          <p:nvPr/>
        </p:nvSpPr>
        <p:spPr>
          <a:xfrm>
            <a:off x="5114185" y="1586471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</p:spTree>
    <p:extLst>
      <p:ext uri="{BB962C8B-B14F-4D97-AF65-F5344CB8AC3E}">
        <p14:creationId xmlns:p14="http://schemas.microsoft.com/office/powerpoint/2010/main" val="2946470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Bild zuschneiden und speichern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3559951" y="1780649"/>
            <a:ext cx="5072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Speichern Sie das Bild unter </a:t>
            </a:r>
            <a:r>
              <a:rPr lang="de-AT" i="1" dirty="0">
                <a:solidFill>
                  <a:srgbClr val="FF0000"/>
                </a:solidFill>
              </a:rPr>
              <a:t>kleiner_wal.gif </a:t>
            </a:r>
            <a:r>
              <a:rPr lang="de-AT" dirty="0">
                <a:solidFill>
                  <a:srgbClr val="FF0000"/>
                </a:solidFill>
              </a:rPr>
              <a:t>ab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9852" y="1500175"/>
            <a:ext cx="6715140" cy="5036355"/>
          </a:xfrm>
          <a:prstGeom prst="rect">
            <a:avLst/>
          </a:prstGeom>
        </p:spPr>
      </p:pic>
      <p:cxnSp>
        <p:nvCxnSpPr>
          <p:cNvPr id="5" name="Gerade Verbindung 4"/>
          <p:cNvCxnSpPr/>
          <p:nvPr/>
        </p:nvCxnSpPr>
        <p:spPr>
          <a:xfrm>
            <a:off x="2809852" y="2643182"/>
            <a:ext cx="6715172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 rot="5400000">
            <a:off x="5560215" y="4036223"/>
            <a:ext cx="507209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rot="5400000">
            <a:off x="2917009" y="1964521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rot="10800000">
            <a:off x="8489967" y="3463925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122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Mastereinstellungen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AT" dirty="0"/>
              <a:t>Folgende Änderungen sollen sich auf ALLE Folien mit dem Design </a:t>
            </a:r>
            <a:r>
              <a:rPr lang="de-AT" i="1" dirty="0"/>
              <a:t>Office</a:t>
            </a:r>
            <a:r>
              <a:rPr lang="de-AT" dirty="0"/>
              <a:t> auswirken.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Titel-Platzhalter</a:t>
            </a:r>
          </a:p>
          <a:p>
            <a:pPr lvl="1"/>
            <a:r>
              <a:rPr lang="de-AT" dirty="0"/>
              <a:t>Schriftart: </a:t>
            </a:r>
            <a:r>
              <a:rPr lang="de-AT" dirty="0">
                <a:latin typeface="Times New Roman" pitchFamily="18" charset="0"/>
                <a:cs typeface="Times New Roman" pitchFamily="18" charset="0"/>
              </a:rPr>
              <a:t>Times New Roman</a:t>
            </a:r>
          </a:p>
          <a:p>
            <a:pPr lvl="1"/>
            <a:r>
              <a:rPr lang="de-AT" dirty="0"/>
              <a:t>Fülleffekt: Weiß, dunkler 25%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Ändern Sie den Abstand des Aufzählungstextes der ersten Ebene auf </a:t>
            </a:r>
            <a:br>
              <a:rPr lang="de-AT" kern="0" dirty="0"/>
            </a:br>
            <a:r>
              <a:rPr lang="de-AT" kern="0" dirty="0"/>
              <a:t>12 </a:t>
            </a:r>
            <a:r>
              <a:rPr lang="de-AT" kern="0" dirty="0" err="1"/>
              <a:t>pt</a:t>
            </a:r>
            <a:r>
              <a:rPr lang="de-AT" kern="0" dirty="0"/>
              <a:t> nach dem Absatz</a:t>
            </a:r>
          </a:p>
          <a:p>
            <a:pPr>
              <a:spcBef>
                <a:spcPts val="768"/>
              </a:spcBef>
            </a:pPr>
            <a:r>
              <a:rPr lang="de-AT" kern="0" dirty="0"/>
              <a:t>Wechseln Sie von Aufzählungszeichen auf Nummerierung</a:t>
            </a:r>
          </a:p>
          <a:p>
            <a:pPr>
              <a:spcAft>
                <a:spcPts val="50"/>
              </a:spcAft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68361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ClipArt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Aufgabe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9600" y="2414042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Farbe der symbolisch dargestellten Maus auf rot</a:t>
            </a:r>
          </a:p>
        </p:txBody>
      </p:sp>
      <p:pic>
        <p:nvPicPr>
          <p:cNvPr id="8" name="Picture 2" descr="C:\Program Files\Microsoft Office\MEDIA\CAGCAT10\j0292982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5600" y="2285993"/>
            <a:ext cx="3070800" cy="30311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7061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Lösung: Einzelelement umfärben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Aktionen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Ergebnis</a:t>
            </a:r>
          </a:p>
        </p:txBody>
      </p:sp>
      <p:sp>
        <p:nvSpPr>
          <p:cNvPr id="7" name="Inhaltsplatzhalter 5"/>
          <p:cNvSpPr>
            <a:spLocks noGrp="1"/>
          </p:cNvSpPr>
          <p:nvPr>
            <p:ph sz="half" idx="2"/>
          </p:nvPr>
        </p:nvSpPr>
        <p:spPr>
          <a:xfrm>
            <a:off x="1959769" y="2505075"/>
            <a:ext cx="4040188" cy="3951288"/>
          </a:xfrm>
        </p:spPr>
        <p:txBody>
          <a:bodyPr>
            <a:normAutofit fontScale="77500" lnSpcReduction="20000"/>
          </a:bodyPr>
          <a:lstStyle/>
          <a:p>
            <a:r>
              <a:rPr lang="de-AT" dirty="0"/>
              <a:t>Zeichentools /Format /Anordnen /Gruppierung</a:t>
            </a: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br>
              <a:rPr lang="de-AT" dirty="0"/>
            </a:br>
            <a:endParaRPr lang="de-AT" dirty="0"/>
          </a:p>
          <a:p>
            <a:r>
              <a:rPr lang="de-AT" dirty="0"/>
              <a:t>Gruppierung aufheben/in Zeichnungsobjekt umwandeln</a:t>
            </a:r>
          </a:p>
          <a:p>
            <a:r>
              <a:rPr lang="de-AT" dirty="0"/>
              <a:t>Teilelement markieren</a:t>
            </a:r>
          </a:p>
          <a:p>
            <a:r>
              <a:rPr lang="de-AT" dirty="0"/>
              <a:t>Kontextmenü „Form formatieren“</a:t>
            </a:r>
          </a:p>
        </p:txBody>
      </p:sp>
      <p:sp>
        <p:nvSpPr>
          <p:cNvPr id="8" name="AutoShape 107"/>
          <p:cNvSpPr>
            <a:spLocks noChangeAspect="1" noChangeArrowheads="1" noTextEdit="1"/>
          </p:cNvSpPr>
          <p:nvPr/>
        </p:nvSpPr>
        <p:spPr bwMode="auto">
          <a:xfrm>
            <a:off x="6315076" y="2406650"/>
            <a:ext cx="307022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9" name="Freeform 109"/>
          <p:cNvSpPr>
            <a:spLocks/>
          </p:cNvSpPr>
          <p:nvPr/>
        </p:nvSpPr>
        <p:spPr bwMode="auto">
          <a:xfrm>
            <a:off x="6327776" y="2425701"/>
            <a:ext cx="2982913" cy="2322513"/>
          </a:xfrm>
          <a:custGeom>
            <a:avLst/>
            <a:gdLst/>
            <a:ahLst/>
            <a:cxnLst>
              <a:cxn ang="0">
                <a:pos x="3377" y="376"/>
              </a:cxn>
              <a:cxn ang="0">
                <a:pos x="3306" y="295"/>
              </a:cxn>
              <a:cxn ang="0">
                <a:pos x="3231" y="224"/>
              </a:cxn>
              <a:cxn ang="0">
                <a:pos x="3151" y="163"/>
              </a:cxn>
              <a:cxn ang="0">
                <a:pos x="3068" y="111"/>
              </a:cxn>
              <a:cxn ang="0">
                <a:pos x="2980" y="69"/>
              </a:cxn>
              <a:cxn ang="0">
                <a:pos x="2890" y="36"/>
              </a:cxn>
              <a:cxn ang="0">
                <a:pos x="2794" y="13"/>
              </a:cxn>
              <a:cxn ang="0">
                <a:pos x="2704" y="2"/>
              </a:cxn>
              <a:cxn ang="0">
                <a:pos x="2617" y="0"/>
              </a:cxn>
              <a:cxn ang="0">
                <a:pos x="2533" y="10"/>
              </a:cxn>
              <a:cxn ang="0">
                <a:pos x="2450" y="27"/>
              </a:cxn>
              <a:cxn ang="0">
                <a:pos x="2368" y="56"/>
              </a:cxn>
              <a:cxn ang="0">
                <a:pos x="2285" y="94"/>
              </a:cxn>
              <a:cxn ang="0">
                <a:pos x="2205" y="142"/>
              </a:cxn>
              <a:cxn ang="0">
                <a:pos x="2124" y="200"/>
              </a:cxn>
              <a:cxn ang="0">
                <a:pos x="3045" y="278"/>
              </a:cxn>
              <a:cxn ang="0">
                <a:pos x="910" y="2381"/>
              </a:cxn>
              <a:cxn ang="0">
                <a:pos x="789" y="1264"/>
              </a:cxn>
              <a:cxn ang="0">
                <a:pos x="729" y="1259"/>
              </a:cxn>
              <a:cxn ang="0">
                <a:pos x="666" y="1255"/>
              </a:cxn>
              <a:cxn ang="0">
                <a:pos x="599" y="1255"/>
              </a:cxn>
              <a:cxn ang="0">
                <a:pos x="530" y="1255"/>
              </a:cxn>
              <a:cxn ang="0">
                <a:pos x="455" y="1261"/>
              </a:cxn>
              <a:cxn ang="0">
                <a:pos x="378" y="1270"/>
              </a:cxn>
              <a:cxn ang="0">
                <a:pos x="296" y="1284"/>
              </a:cxn>
              <a:cxn ang="0">
                <a:pos x="221" y="1303"/>
              </a:cxn>
              <a:cxn ang="0">
                <a:pos x="165" y="1326"/>
              </a:cxn>
              <a:cxn ang="0">
                <a:pos x="117" y="1358"/>
              </a:cxn>
              <a:cxn ang="0">
                <a:pos x="77" y="1397"/>
              </a:cxn>
              <a:cxn ang="0">
                <a:pos x="41" y="1458"/>
              </a:cxn>
              <a:cxn ang="0">
                <a:pos x="10" y="1546"/>
              </a:cxn>
              <a:cxn ang="0">
                <a:pos x="0" y="1648"/>
              </a:cxn>
              <a:cxn ang="0">
                <a:pos x="6" y="1761"/>
              </a:cxn>
              <a:cxn ang="0">
                <a:pos x="29" y="1880"/>
              </a:cxn>
              <a:cxn ang="0">
                <a:pos x="64" y="2003"/>
              </a:cxn>
              <a:cxn ang="0">
                <a:pos x="110" y="2130"/>
              </a:cxn>
              <a:cxn ang="0">
                <a:pos x="169" y="2262"/>
              </a:cxn>
              <a:cxn ang="0">
                <a:pos x="236" y="2394"/>
              </a:cxn>
              <a:cxn ang="0">
                <a:pos x="315" y="2529"/>
              </a:cxn>
              <a:cxn ang="0">
                <a:pos x="403" y="2663"/>
              </a:cxn>
              <a:cxn ang="0">
                <a:pos x="497" y="2793"/>
              </a:cxn>
              <a:cxn ang="0">
                <a:pos x="539" y="2462"/>
              </a:cxn>
              <a:cxn ang="0">
                <a:pos x="3529" y="2928"/>
              </a:cxn>
              <a:cxn ang="0">
                <a:pos x="3577" y="2813"/>
              </a:cxn>
              <a:cxn ang="0">
                <a:pos x="3621" y="2690"/>
              </a:cxn>
              <a:cxn ang="0">
                <a:pos x="3657" y="2559"/>
              </a:cxn>
              <a:cxn ang="0">
                <a:pos x="3688" y="2419"/>
              </a:cxn>
              <a:cxn ang="0">
                <a:pos x="3736" y="2099"/>
              </a:cxn>
              <a:cxn ang="0">
                <a:pos x="3757" y="1796"/>
              </a:cxn>
              <a:cxn ang="0">
                <a:pos x="3753" y="1512"/>
              </a:cxn>
              <a:cxn ang="0">
                <a:pos x="3726" y="1249"/>
              </a:cxn>
              <a:cxn ang="0">
                <a:pos x="3676" y="1005"/>
              </a:cxn>
              <a:cxn ang="0">
                <a:pos x="3607" y="787"/>
              </a:cxn>
              <a:cxn ang="0">
                <a:pos x="3517" y="591"/>
              </a:cxn>
              <a:cxn ang="0">
                <a:pos x="3410" y="420"/>
              </a:cxn>
            </a:cxnLst>
            <a:rect l="0" t="0" r="r" b="b"/>
            <a:pathLst>
              <a:path w="3759" h="2928">
                <a:moveTo>
                  <a:pt x="3410" y="420"/>
                </a:moveTo>
                <a:lnTo>
                  <a:pt x="3377" y="376"/>
                </a:lnTo>
                <a:lnTo>
                  <a:pt x="3343" y="336"/>
                </a:lnTo>
                <a:lnTo>
                  <a:pt x="3306" y="295"/>
                </a:lnTo>
                <a:lnTo>
                  <a:pt x="3270" y="259"/>
                </a:lnTo>
                <a:lnTo>
                  <a:pt x="3231" y="224"/>
                </a:lnTo>
                <a:lnTo>
                  <a:pt x="3191" y="194"/>
                </a:lnTo>
                <a:lnTo>
                  <a:pt x="3151" y="163"/>
                </a:lnTo>
                <a:lnTo>
                  <a:pt x="3110" y="136"/>
                </a:lnTo>
                <a:lnTo>
                  <a:pt x="3068" y="111"/>
                </a:lnTo>
                <a:lnTo>
                  <a:pt x="3024" y="88"/>
                </a:lnTo>
                <a:lnTo>
                  <a:pt x="2980" y="69"/>
                </a:lnTo>
                <a:lnTo>
                  <a:pt x="2936" y="50"/>
                </a:lnTo>
                <a:lnTo>
                  <a:pt x="2890" y="36"/>
                </a:lnTo>
                <a:lnTo>
                  <a:pt x="2842" y="23"/>
                </a:lnTo>
                <a:lnTo>
                  <a:pt x="2794" y="13"/>
                </a:lnTo>
                <a:lnTo>
                  <a:pt x="2746" y="6"/>
                </a:lnTo>
                <a:lnTo>
                  <a:pt x="2704" y="2"/>
                </a:lnTo>
                <a:lnTo>
                  <a:pt x="2660" y="0"/>
                </a:lnTo>
                <a:lnTo>
                  <a:pt x="2617" y="0"/>
                </a:lnTo>
                <a:lnTo>
                  <a:pt x="2575" y="4"/>
                </a:lnTo>
                <a:lnTo>
                  <a:pt x="2533" y="10"/>
                </a:lnTo>
                <a:lnTo>
                  <a:pt x="2491" y="17"/>
                </a:lnTo>
                <a:lnTo>
                  <a:pt x="2450" y="27"/>
                </a:lnTo>
                <a:lnTo>
                  <a:pt x="2408" y="40"/>
                </a:lnTo>
                <a:lnTo>
                  <a:pt x="2368" y="56"/>
                </a:lnTo>
                <a:lnTo>
                  <a:pt x="2326" y="73"/>
                </a:lnTo>
                <a:lnTo>
                  <a:pt x="2285" y="94"/>
                </a:lnTo>
                <a:lnTo>
                  <a:pt x="2245" y="115"/>
                </a:lnTo>
                <a:lnTo>
                  <a:pt x="2205" y="142"/>
                </a:lnTo>
                <a:lnTo>
                  <a:pt x="2165" y="169"/>
                </a:lnTo>
                <a:lnTo>
                  <a:pt x="2124" y="200"/>
                </a:lnTo>
                <a:lnTo>
                  <a:pt x="2084" y="232"/>
                </a:lnTo>
                <a:lnTo>
                  <a:pt x="3045" y="278"/>
                </a:lnTo>
                <a:lnTo>
                  <a:pt x="3063" y="2145"/>
                </a:lnTo>
                <a:lnTo>
                  <a:pt x="910" y="2381"/>
                </a:lnTo>
                <a:lnTo>
                  <a:pt x="818" y="1268"/>
                </a:lnTo>
                <a:lnTo>
                  <a:pt x="789" y="1264"/>
                </a:lnTo>
                <a:lnTo>
                  <a:pt x="760" y="1262"/>
                </a:lnTo>
                <a:lnTo>
                  <a:pt x="729" y="1259"/>
                </a:lnTo>
                <a:lnTo>
                  <a:pt x="699" y="1257"/>
                </a:lnTo>
                <a:lnTo>
                  <a:pt x="666" y="1255"/>
                </a:lnTo>
                <a:lnTo>
                  <a:pt x="634" y="1255"/>
                </a:lnTo>
                <a:lnTo>
                  <a:pt x="599" y="1255"/>
                </a:lnTo>
                <a:lnTo>
                  <a:pt x="564" y="1255"/>
                </a:lnTo>
                <a:lnTo>
                  <a:pt x="530" y="1255"/>
                </a:lnTo>
                <a:lnTo>
                  <a:pt x="493" y="1257"/>
                </a:lnTo>
                <a:lnTo>
                  <a:pt x="455" y="1261"/>
                </a:lnTo>
                <a:lnTo>
                  <a:pt x="417" y="1264"/>
                </a:lnTo>
                <a:lnTo>
                  <a:pt x="378" y="1270"/>
                </a:lnTo>
                <a:lnTo>
                  <a:pt x="338" y="1276"/>
                </a:lnTo>
                <a:lnTo>
                  <a:pt x="296" y="1284"/>
                </a:lnTo>
                <a:lnTo>
                  <a:pt x="254" y="1293"/>
                </a:lnTo>
                <a:lnTo>
                  <a:pt x="221" y="1303"/>
                </a:lnTo>
                <a:lnTo>
                  <a:pt x="192" y="1312"/>
                </a:lnTo>
                <a:lnTo>
                  <a:pt x="165" y="1326"/>
                </a:lnTo>
                <a:lnTo>
                  <a:pt x="140" y="1341"/>
                </a:lnTo>
                <a:lnTo>
                  <a:pt x="117" y="1358"/>
                </a:lnTo>
                <a:lnTo>
                  <a:pt x="96" y="1378"/>
                </a:lnTo>
                <a:lnTo>
                  <a:pt x="77" y="1397"/>
                </a:lnTo>
                <a:lnTo>
                  <a:pt x="62" y="1420"/>
                </a:lnTo>
                <a:lnTo>
                  <a:pt x="41" y="1458"/>
                </a:lnTo>
                <a:lnTo>
                  <a:pt x="23" y="1500"/>
                </a:lnTo>
                <a:lnTo>
                  <a:pt x="10" y="1546"/>
                </a:lnTo>
                <a:lnTo>
                  <a:pt x="2" y="1596"/>
                </a:lnTo>
                <a:lnTo>
                  <a:pt x="0" y="1648"/>
                </a:lnTo>
                <a:lnTo>
                  <a:pt x="0" y="1704"/>
                </a:lnTo>
                <a:lnTo>
                  <a:pt x="6" y="1761"/>
                </a:lnTo>
                <a:lnTo>
                  <a:pt x="16" y="1821"/>
                </a:lnTo>
                <a:lnTo>
                  <a:pt x="29" y="1880"/>
                </a:lnTo>
                <a:lnTo>
                  <a:pt x="44" y="1940"/>
                </a:lnTo>
                <a:lnTo>
                  <a:pt x="64" y="2003"/>
                </a:lnTo>
                <a:lnTo>
                  <a:pt x="85" y="2066"/>
                </a:lnTo>
                <a:lnTo>
                  <a:pt x="110" y="2130"/>
                </a:lnTo>
                <a:lnTo>
                  <a:pt x="138" y="2195"/>
                </a:lnTo>
                <a:lnTo>
                  <a:pt x="169" y="2262"/>
                </a:lnTo>
                <a:lnTo>
                  <a:pt x="202" y="2327"/>
                </a:lnTo>
                <a:lnTo>
                  <a:pt x="236" y="2394"/>
                </a:lnTo>
                <a:lnTo>
                  <a:pt x="275" y="2462"/>
                </a:lnTo>
                <a:lnTo>
                  <a:pt x="315" y="2529"/>
                </a:lnTo>
                <a:lnTo>
                  <a:pt x="357" y="2596"/>
                </a:lnTo>
                <a:lnTo>
                  <a:pt x="403" y="2663"/>
                </a:lnTo>
                <a:lnTo>
                  <a:pt x="449" y="2728"/>
                </a:lnTo>
                <a:lnTo>
                  <a:pt x="497" y="2793"/>
                </a:lnTo>
                <a:lnTo>
                  <a:pt x="547" y="2857"/>
                </a:lnTo>
                <a:lnTo>
                  <a:pt x="539" y="2462"/>
                </a:lnTo>
                <a:lnTo>
                  <a:pt x="3465" y="2375"/>
                </a:lnTo>
                <a:lnTo>
                  <a:pt x="3529" y="2928"/>
                </a:lnTo>
                <a:lnTo>
                  <a:pt x="3554" y="2872"/>
                </a:lnTo>
                <a:lnTo>
                  <a:pt x="3577" y="2813"/>
                </a:lnTo>
                <a:lnTo>
                  <a:pt x="3600" y="2753"/>
                </a:lnTo>
                <a:lnTo>
                  <a:pt x="3621" y="2690"/>
                </a:lnTo>
                <a:lnTo>
                  <a:pt x="3640" y="2625"/>
                </a:lnTo>
                <a:lnTo>
                  <a:pt x="3657" y="2559"/>
                </a:lnTo>
                <a:lnTo>
                  <a:pt x="3673" y="2490"/>
                </a:lnTo>
                <a:lnTo>
                  <a:pt x="3688" y="2419"/>
                </a:lnTo>
                <a:lnTo>
                  <a:pt x="3715" y="2258"/>
                </a:lnTo>
                <a:lnTo>
                  <a:pt x="3736" y="2099"/>
                </a:lnTo>
                <a:lnTo>
                  <a:pt x="3749" y="1945"/>
                </a:lnTo>
                <a:lnTo>
                  <a:pt x="3757" y="1796"/>
                </a:lnTo>
                <a:lnTo>
                  <a:pt x="3759" y="1652"/>
                </a:lnTo>
                <a:lnTo>
                  <a:pt x="3753" y="1512"/>
                </a:lnTo>
                <a:lnTo>
                  <a:pt x="3744" y="1378"/>
                </a:lnTo>
                <a:lnTo>
                  <a:pt x="3726" y="1249"/>
                </a:lnTo>
                <a:lnTo>
                  <a:pt x="3705" y="1124"/>
                </a:lnTo>
                <a:lnTo>
                  <a:pt x="3676" y="1005"/>
                </a:lnTo>
                <a:lnTo>
                  <a:pt x="3644" y="892"/>
                </a:lnTo>
                <a:lnTo>
                  <a:pt x="3607" y="787"/>
                </a:lnTo>
                <a:lnTo>
                  <a:pt x="3565" y="685"/>
                </a:lnTo>
                <a:lnTo>
                  <a:pt x="3517" y="591"/>
                </a:lnTo>
                <a:lnTo>
                  <a:pt x="3465" y="503"/>
                </a:lnTo>
                <a:lnTo>
                  <a:pt x="3410" y="42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0" name="Freeform 110"/>
          <p:cNvSpPr>
            <a:spLocks/>
          </p:cNvSpPr>
          <p:nvPr/>
        </p:nvSpPr>
        <p:spPr bwMode="auto">
          <a:xfrm>
            <a:off x="7045326" y="2674938"/>
            <a:ext cx="1643063" cy="1563688"/>
          </a:xfrm>
          <a:custGeom>
            <a:avLst/>
            <a:gdLst/>
            <a:ahLst/>
            <a:cxnLst>
              <a:cxn ang="0">
                <a:pos x="451" y="1475"/>
              </a:cxn>
              <a:cxn ang="0">
                <a:pos x="1832" y="1531"/>
              </a:cxn>
              <a:cxn ang="0">
                <a:pos x="1819" y="159"/>
              </a:cxn>
              <a:cxn ang="0">
                <a:pos x="936" y="174"/>
              </a:cxn>
              <a:cxn ang="0">
                <a:pos x="955" y="149"/>
              </a:cxn>
              <a:cxn ang="0">
                <a:pos x="975" y="126"/>
              </a:cxn>
              <a:cxn ang="0">
                <a:pos x="992" y="103"/>
              </a:cxn>
              <a:cxn ang="0">
                <a:pos x="1011" y="82"/>
              </a:cxn>
              <a:cxn ang="0">
                <a:pos x="1030" y="61"/>
              </a:cxn>
              <a:cxn ang="0">
                <a:pos x="1049" y="40"/>
              </a:cxn>
              <a:cxn ang="0">
                <a:pos x="1069" y="19"/>
              </a:cxn>
              <a:cxn ang="0">
                <a:pos x="1088" y="0"/>
              </a:cxn>
              <a:cxn ang="0">
                <a:pos x="2051" y="46"/>
              </a:cxn>
              <a:cxn ang="0">
                <a:pos x="2068" y="1751"/>
              </a:cxn>
              <a:cxn ang="0">
                <a:pos x="84" y="1970"/>
              </a:cxn>
              <a:cxn ang="0">
                <a:pos x="0" y="965"/>
              </a:cxn>
              <a:cxn ang="0">
                <a:pos x="29" y="969"/>
              </a:cxn>
              <a:cxn ang="0">
                <a:pos x="56" y="970"/>
              </a:cxn>
              <a:cxn ang="0">
                <a:pos x="84" y="974"/>
              </a:cxn>
              <a:cxn ang="0">
                <a:pos x="111" y="976"/>
              </a:cxn>
              <a:cxn ang="0">
                <a:pos x="136" y="978"/>
              </a:cxn>
              <a:cxn ang="0">
                <a:pos x="163" y="978"/>
              </a:cxn>
              <a:cxn ang="0">
                <a:pos x="188" y="978"/>
              </a:cxn>
              <a:cxn ang="0">
                <a:pos x="213" y="976"/>
              </a:cxn>
              <a:cxn ang="0">
                <a:pos x="213" y="1465"/>
              </a:cxn>
              <a:cxn ang="0">
                <a:pos x="451" y="1475"/>
              </a:cxn>
              <a:cxn ang="0">
                <a:pos x="380" y="1646"/>
              </a:cxn>
              <a:cxn ang="0">
                <a:pos x="370" y="1640"/>
              </a:cxn>
              <a:cxn ang="0">
                <a:pos x="359" y="1636"/>
              </a:cxn>
              <a:cxn ang="0">
                <a:pos x="347" y="1634"/>
              </a:cxn>
              <a:cxn ang="0">
                <a:pos x="336" y="1632"/>
              </a:cxn>
              <a:cxn ang="0">
                <a:pos x="320" y="1634"/>
              </a:cxn>
              <a:cxn ang="0">
                <a:pos x="307" y="1638"/>
              </a:cxn>
              <a:cxn ang="0">
                <a:pos x="294" y="1646"/>
              </a:cxn>
              <a:cxn ang="0">
                <a:pos x="284" y="1655"/>
              </a:cxn>
              <a:cxn ang="0">
                <a:pos x="274" y="1665"/>
              </a:cxn>
              <a:cxn ang="0">
                <a:pos x="267" y="1678"/>
              </a:cxn>
              <a:cxn ang="0">
                <a:pos x="263" y="1692"/>
              </a:cxn>
              <a:cxn ang="0">
                <a:pos x="261" y="1707"/>
              </a:cxn>
              <a:cxn ang="0">
                <a:pos x="263" y="1723"/>
              </a:cxn>
              <a:cxn ang="0">
                <a:pos x="267" y="1736"/>
              </a:cxn>
              <a:cxn ang="0">
                <a:pos x="274" y="1749"/>
              </a:cxn>
              <a:cxn ang="0">
                <a:pos x="284" y="1759"/>
              </a:cxn>
              <a:cxn ang="0">
                <a:pos x="294" y="1769"/>
              </a:cxn>
              <a:cxn ang="0">
                <a:pos x="307" y="1776"/>
              </a:cxn>
              <a:cxn ang="0">
                <a:pos x="320" y="1780"/>
              </a:cxn>
              <a:cxn ang="0">
                <a:pos x="336" y="1782"/>
              </a:cxn>
              <a:cxn ang="0">
                <a:pos x="351" y="1780"/>
              </a:cxn>
              <a:cxn ang="0">
                <a:pos x="364" y="1776"/>
              </a:cxn>
              <a:cxn ang="0">
                <a:pos x="378" y="1769"/>
              </a:cxn>
              <a:cxn ang="0">
                <a:pos x="389" y="1759"/>
              </a:cxn>
              <a:cxn ang="0">
                <a:pos x="397" y="1749"/>
              </a:cxn>
              <a:cxn ang="0">
                <a:pos x="405" y="1736"/>
              </a:cxn>
              <a:cxn ang="0">
                <a:pos x="409" y="1723"/>
              </a:cxn>
              <a:cxn ang="0">
                <a:pos x="411" y="1707"/>
              </a:cxn>
              <a:cxn ang="0">
                <a:pos x="409" y="1688"/>
              </a:cxn>
              <a:cxn ang="0">
                <a:pos x="403" y="1673"/>
              </a:cxn>
              <a:cxn ang="0">
                <a:pos x="393" y="1657"/>
              </a:cxn>
              <a:cxn ang="0">
                <a:pos x="380" y="1646"/>
              </a:cxn>
              <a:cxn ang="0">
                <a:pos x="451" y="1475"/>
              </a:cxn>
            </a:cxnLst>
            <a:rect l="0" t="0" r="r" b="b"/>
            <a:pathLst>
              <a:path w="2068" h="1970">
                <a:moveTo>
                  <a:pt x="451" y="1475"/>
                </a:moveTo>
                <a:lnTo>
                  <a:pt x="1832" y="1531"/>
                </a:lnTo>
                <a:lnTo>
                  <a:pt x="1819" y="159"/>
                </a:lnTo>
                <a:lnTo>
                  <a:pt x="936" y="174"/>
                </a:lnTo>
                <a:lnTo>
                  <a:pt x="955" y="149"/>
                </a:lnTo>
                <a:lnTo>
                  <a:pt x="975" y="126"/>
                </a:lnTo>
                <a:lnTo>
                  <a:pt x="992" y="103"/>
                </a:lnTo>
                <a:lnTo>
                  <a:pt x="1011" y="82"/>
                </a:lnTo>
                <a:lnTo>
                  <a:pt x="1030" y="61"/>
                </a:lnTo>
                <a:lnTo>
                  <a:pt x="1049" y="40"/>
                </a:lnTo>
                <a:lnTo>
                  <a:pt x="1069" y="19"/>
                </a:lnTo>
                <a:lnTo>
                  <a:pt x="1088" y="0"/>
                </a:lnTo>
                <a:lnTo>
                  <a:pt x="2051" y="46"/>
                </a:lnTo>
                <a:lnTo>
                  <a:pt x="2068" y="1751"/>
                </a:lnTo>
                <a:lnTo>
                  <a:pt x="84" y="1970"/>
                </a:lnTo>
                <a:lnTo>
                  <a:pt x="0" y="965"/>
                </a:lnTo>
                <a:lnTo>
                  <a:pt x="29" y="969"/>
                </a:lnTo>
                <a:lnTo>
                  <a:pt x="56" y="970"/>
                </a:lnTo>
                <a:lnTo>
                  <a:pt x="84" y="974"/>
                </a:lnTo>
                <a:lnTo>
                  <a:pt x="111" y="976"/>
                </a:lnTo>
                <a:lnTo>
                  <a:pt x="136" y="978"/>
                </a:lnTo>
                <a:lnTo>
                  <a:pt x="163" y="978"/>
                </a:lnTo>
                <a:lnTo>
                  <a:pt x="188" y="978"/>
                </a:lnTo>
                <a:lnTo>
                  <a:pt x="213" y="976"/>
                </a:lnTo>
                <a:lnTo>
                  <a:pt x="213" y="1465"/>
                </a:lnTo>
                <a:lnTo>
                  <a:pt x="451" y="1475"/>
                </a:lnTo>
                <a:lnTo>
                  <a:pt x="380" y="1646"/>
                </a:lnTo>
                <a:lnTo>
                  <a:pt x="370" y="1640"/>
                </a:lnTo>
                <a:lnTo>
                  <a:pt x="359" y="1636"/>
                </a:lnTo>
                <a:lnTo>
                  <a:pt x="347" y="1634"/>
                </a:lnTo>
                <a:lnTo>
                  <a:pt x="336" y="1632"/>
                </a:lnTo>
                <a:lnTo>
                  <a:pt x="320" y="1634"/>
                </a:lnTo>
                <a:lnTo>
                  <a:pt x="307" y="1638"/>
                </a:lnTo>
                <a:lnTo>
                  <a:pt x="294" y="1646"/>
                </a:lnTo>
                <a:lnTo>
                  <a:pt x="284" y="1655"/>
                </a:lnTo>
                <a:lnTo>
                  <a:pt x="274" y="1665"/>
                </a:lnTo>
                <a:lnTo>
                  <a:pt x="267" y="1678"/>
                </a:lnTo>
                <a:lnTo>
                  <a:pt x="263" y="1692"/>
                </a:lnTo>
                <a:lnTo>
                  <a:pt x="261" y="1707"/>
                </a:lnTo>
                <a:lnTo>
                  <a:pt x="263" y="1723"/>
                </a:lnTo>
                <a:lnTo>
                  <a:pt x="267" y="1736"/>
                </a:lnTo>
                <a:lnTo>
                  <a:pt x="274" y="1749"/>
                </a:lnTo>
                <a:lnTo>
                  <a:pt x="284" y="1759"/>
                </a:lnTo>
                <a:lnTo>
                  <a:pt x="294" y="1769"/>
                </a:lnTo>
                <a:lnTo>
                  <a:pt x="307" y="1776"/>
                </a:lnTo>
                <a:lnTo>
                  <a:pt x="320" y="1780"/>
                </a:lnTo>
                <a:lnTo>
                  <a:pt x="336" y="1782"/>
                </a:lnTo>
                <a:lnTo>
                  <a:pt x="351" y="1780"/>
                </a:lnTo>
                <a:lnTo>
                  <a:pt x="364" y="1776"/>
                </a:lnTo>
                <a:lnTo>
                  <a:pt x="378" y="1769"/>
                </a:lnTo>
                <a:lnTo>
                  <a:pt x="389" y="1759"/>
                </a:lnTo>
                <a:lnTo>
                  <a:pt x="397" y="1749"/>
                </a:lnTo>
                <a:lnTo>
                  <a:pt x="405" y="1736"/>
                </a:lnTo>
                <a:lnTo>
                  <a:pt x="409" y="1723"/>
                </a:lnTo>
                <a:lnTo>
                  <a:pt x="411" y="1707"/>
                </a:lnTo>
                <a:lnTo>
                  <a:pt x="409" y="1688"/>
                </a:lnTo>
                <a:lnTo>
                  <a:pt x="403" y="1673"/>
                </a:lnTo>
                <a:lnTo>
                  <a:pt x="393" y="1657"/>
                </a:lnTo>
                <a:lnTo>
                  <a:pt x="380" y="1646"/>
                </a:lnTo>
                <a:lnTo>
                  <a:pt x="451" y="1475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1" name="Freeform 111"/>
          <p:cNvSpPr>
            <a:spLocks/>
          </p:cNvSpPr>
          <p:nvPr/>
        </p:nvSpPr>
        <p:spPr bwMode="auto">
          <a:xfrm>
            <a:off x="6824664" y="4379914"/>
            <a:ext cx="2246313" cy="644525"/>
          </a:xfrm>
          <a:custGeom>
            <a:avLst/>
            <a:gdLst/>
            <a:ahLst/>
            <a:cxnLst>
              <a:cxn ang="0">
                <a:pos x="2091" y="236"/>
              </a:cxn>
              <a:cxn ang="0">
                <a:pos x="2519" y="304"/>
              </a:cxn>
              <a:cxn ang="0">
                <a:pos x="2091" y="390"/>
              </a:cxn>
              <a:cxn ang="0">
                <a:pos x="1878" y="448"/>
              </a:cxn>
              <a:cxn ang="0">
                <a:pos x="1456" y="390"/>
              </a:cxn>
              <a:cxn ang="0">
                <a:pos x="1878" y="304"/>
              </a:cxn>
              <a:cxn ang="0">
                <a:pos x="1943" y="236"/>
              </a:cxn>
              <a:cxn ang="0">
                <a:pos x="259" y="75"/>
              </a:cxn>
              <a:cxn ang="0">
                <a:pos x="341" y="192"/>
              </a:cxn>
              <a:cxn ang="0">
                <a:pos x="439" y="357"/>
              </a:cxn>
              <a:cxn ang="0">
                <a:pos x="527" y="192"/>
              </a:cxn>
              <a:cxn ang="0">
                <a:pos x="625" y="373"/>
              </a:cxn>
              <a:cxn ang="0">
                <a:pos x="713" y="192"/>
              </a:cxn>
              <a:cxn ang="0">
                <a:pos x="821" y="382"/>
              </a:cxn>
              <a:cxn ang="0">
                <a:pos x="909" y="192"/>
              </a:cxn>
              <a:cxn ang="0">
                <a:pos x="821" y="547"/>
              </a:cxn>
              <a:cxn ang="0">
                <a:pos x="713" y="338"/>
              </a:cxn>
              <a:cxn ang="0">
                <a:pos x="625" y="547"/>
              </a:cxn>
              <a:cxn ang="0">
                <a:pos x="527" y="332"/>
              </a:cxn>
              <a:cxn ang="0">
                <a:pos x="439" y="547"/>
              </a:cxn>
              <a:cxn ang="0">
                <a:pos x="341" y="329"/>
              </a:cxn>
              <a:cxn ang="0">
                <a:pos x="253" y="547"/>
              </a:cxn>
              <a:cxn ang="0">
                <a:pos x="297" y="192"/>
              </a:cxn>
              <a:cxn ang="0">
                <a:pos x="0" y="83"/>
              </a:cxn>
              <a:cxn ang="0">
                <a:pos x="29" y="524"/>
              </a:cxn>
              <a:cxn ang="0">
                <a:pos x="69" y="568"/>
              </a:cxn>
              <a:cxn ang="0">
                <a:pos x="111" y="613"/>
              </a:cxn>
              <a:cxn ang="0">
                <a:pos x="153" y="655"/>
              </a:cxn>
              <a:cxn ang="0">
                <a:pos x="2684" y="812"/>
              </a:cxn>
              <a:cxn ang="0">
                <a:pos x="2722" y="764"/>
              </a:cxn>
              <a:cxn ang="0">
                <a:pos x="2759" y="712"/>
              </a:cxn>
              <a:cxn ang="0">
                <a:pos x="2795" y="659"/>
              </a:cxn>
              <a:cxn ang="0">
                <a:pos x="2830" y="603"/>
              </a:cxn>
              <a:cxn ang="0">
                <a:pos x="1911" y="25"/>
              </a:cxn>
            </a:cxnLst>
            <a:rect l="0" t="0" r="r" b="b"/>
            <a:pathLst>
              <a:path w="2830" h="812">
                <a:moveTo>
                  <a:pt x="1943" y="236"/>
                </a:moveTo>
                <a:lnTo>
                  <a:pt x="2091" y="236"/>
                </a:lnTo>
                <a:lnTo>
                  <a:pt x="2091" y="304"/>
                </a:lnTo>
                <a:lnTo>
                  <a:pt x="2519" y="304"/>
                </a:lnTo>
                <a:lnTo>
                  <a:pt x="2519" y="390"/>
                </a:lnTo>
                <a:lnTo>
                  <a:pt x="2091" y="390"/>
                </a:lnTo>
                <a:lnTo>
                  <a:pt x="2091" y="448"/>
                </a:lnTo>
                <a:lnTo>
                  <a:pt x="1878" y="448"/>
                </a:lnTo>
                <a:lnTo>
                  <a:pt x="1878" y="390"/>
                </a:lnTo>
                <a:lnTo>
                  <a:pt x="1456" y="390"/>
                </a:lnTo>
                <a:lnTo>
                  <a:pt x="1456" y="304"/>
                </a:lnTo>
                <a:lnTo>
                  <a:pt x="1878" y="304"/>
                </a:lnTo>
                <a:lnTo>
                  <a:pt x="1878" y="236"/>
                </a:lnTo>
                <a:lnTo>
                  <a:pt x="1943" y="236"/>
                </a:lnTo>
                <a:lnTo>
                  <a:pt x="1911" y="25"/>
                </a:lnTo>
                <a:lnTo>
                  <a:pt x="259" y="75"/>
                </a:lnTo>
                <a:lnTo>
                  <a:pt x="297" y="192"/>
                </a:lnTo>
                <a:lnTo>
                  <a:pt x="341" y="192"/>
                </a:lnTo>
                <a:lnTo>
                  <a:pt x="341" y="329"/>
                </a:lnTo>
                <a:lnTo>
                  <a:pt x="439" y="357"/>
                </a:lnTo>
                <a:lnTo>
                  <a:pt x="439" y="192"/>
                </a:lnTo>
                <a:lnTo>
                  <a:pt x="527" y="192"/>
                </a:lnTo>
                <a:lnTo>
                  <a:pt x="527" y="332"/>
                </a:lnTo>
                <a:lnTo>
                  <a:pt x="625" y="373"/>
                </a:lnTo>
                <a:lnTo>
                  <a:pt x="625" y="192"/>
                </a:lnTo>
                <a:lnTo>
                  <a:pt x="713" y="192"/>
                </a:lnTo>
                <a:lnTo>
                  <a:pt x="713" y="338"/>
                </a:lnTo>
                <a:lnTo>
                  <a:pt x="821" y="382"/>
                </a:lnTo>
                <a:lnTo>
                  <a:pt x="821" y="192"/>
                </a:lnTo>
                <a:lnTo>
                  <a:pt x="909" y="192"/>
                </a:lnTo>
                <a:lnTo>
                  <a:pt x="909" y="547"/>
                </a:lnTo>
                <a:lnTo>
                  <a:pt x="821" y="547"/>
                </a:lnTo>
                <a:lnTo>
                  <a:pt x="821" y="382"/>
                </a:lnTo>
                <a:lnTo>
                  <a:pt x="713" y="338"/>
                </a:lnTo>
                <a:lnTo>
                  <a:pt x="713" y="547"/>
                </a:lnTo>
                <a:lnTo>
                  <a:pt x="625" y="547"/>
                </a:lnTo>
                <a:lnTo>
                  <a:pt x="625" y="373"/>
                </a:lnTo>
                <a:lnTo>
                  <a:pt x="527" y="332"/>
                </a:lnTo>
                <a:lnTo>
                  <a:pt x="527" y="547"/>
                </a:lnTo>
                <a:lnTo>
                  <a:pt x="439" y="547"/>
                </a:lnTo>
                <a:lnTo>
                  <a:pt x="439" y="359"/>
                </a:lnTo>
                <a:lnTo>
                  <a:pt x="341" y="329"/>
                </a:lnTo>
                <a:lnTo>
                  <a:pt x="341" y="547"/>
                </a:lnTo>
                <a:lnTo>
                  <a:pt x="253" y="547"/>
                </a:lnTo>
                <a:lnTo>
                  <a:pt x="253" y="192"/>
                </a:lnTo>
                <a:lnTo>
                  <a:pt x="297" y="192"/>
                </a:lnTo>
                <a:lnTo>
                  <a:pt x="259" y="75"/>
                </a:lnTo>
                <a:lnTo>
                  <a:pt x="0" y="83"/>
                </a:lnTo>
                <a:lnTo>
                  <a:pt x="9" y="501"/>
                </a:lnTo>
                <a:lnTo>
                  <a:pt x="29" y="524"/>
                </a:lnTo>
                <a:lnTo>
                  <a:pt x="50" y="547"/>
                </a:lnTo>
                <a:lnTo>
                  <a:pt x="69" y="568"/>
                </a:lnTo>
                <a:lnTo>
                  <a:pt x="90" y="591"/>
                </a:lnTo>
                <a:lnTo>
                  <a:pt x="111" y="613"/>
                </a:lnTo>
                <a:lnTo>
                  <a:pt x="132" y="634"/>
                </a:lnTo>
                <a:lnTo>
                  <a:pt x="153" y="655"/>
                </a:lnTo>
                <a:lnTo>
                  <a:pt x="174" y="676"/>
                </a:lnTo>
                <a:lnTo>
                  <a:pt x="2684" y="812"/>
                </a:lnTo>
                <a:lnTo>
                  <a:pt x="2703" y="787"/>
                </a:lnTo>
                <a:lnTo>
                  <a:pt x="2722" y="764"/>
                </a:lnTo>
                <a:lnTo>
                  <a:pt x="2742" y="739"/>
                </a:lnTo>
                <a:lnTo>
                  <a:pt x="2759" y="712"/>
                </a:lnTo>
                <a:lnTo>
                  <a:pt x="2778" y="685"/>
                </a:lnTo>
                <a:lnTo>
                  <a:pt x="2795" y="659"/>
                </a:lnTo>
                <a:lnTo>
                  <a:pt x="2812" y="632"/>
                </a:lnTo>
                <a:lnTo>
                  <a:pt x="2830" y="603"/>
                </a:lnTo>
                <a:lnTo>
                  <a:pt x="2759" y="0"/>
                </a:lnTo>
                <a:lnTo>
                  <a:pt x="1911" y="25"/>
                </a:lnTo>
                <a:lnTo>
                  <a:pt x="1943" y="236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2" name="Freeform 112"/>
          <p:cNvSpPr>
            <a:spLocks/>
          </p:cNvSpPr>
          <p:nvPr/>
        </p:nvSpPr>
        <p:spPr bwMode="auto">
          <a:xfrm>
            <a:off x="7045326" y="4926013"/>
            <a:ext cx="1851025" cy="407988"/>
          </a:xfrm>
          <a:custGeom>
            <a:avLst/>
            <a:gdLst/>
            <a:ahLst/>
            <a:cxnLst>
              <a:cxn ang="0">
                <a:pos x="347" y="245"/>
              </a:cxn>
              <a:cxn ang="0">
                <a:pos x="393" y="270"/>
              </a:cxn>
              <a:cxn ang="0">
                <a:pos x="439" y="293"/>
              </a:cxn>
              <a:cxn ang="0">
                <a:pos x="486" y="315"/>
              </a:cxn>
              <a:cxn ang="0">
                <a:pos x="534" y="336"/>
              </a:cxn>
              <a:cxn ang="0">
                <a:pos x="581" y="357"/>
              </a:cxn>
              <a:cxn ang="0">
                <a:pos x="628" y="374"/>
              </a:cxn>
              <a:cxn ang="0">
                <a:pos x="675" y="393"/>
              </a:cxn>
              <a:cxn ang="0">
                <a:pos x="756" y="420"/>
              </a:cxn>
              <a:cxn ang="0">
                <a:pos x="869" y="453"/>
              </a:cxn>
              <a:cxn ang="0">
                <a:pos x="984" y="478"/>
              </a:cxn>
              <a:cxn ang="0">
                <a:pos x="1098" y="497"/>
              </a:cxn>
              <a:cxn ang="0">
                <a:pos x="1213" y="508"/>
              </a:cxn>
              <a:cxn ang="0">
                <a:pos x="1326" y="514"/>
              </a:cxn>
              <a:cxn ang="0">
                <a:pos x="1437" y="512"/>
              </a:cxn>
              <a:cxn ang="0">
                <a:pos x="1548" y="503"/>
              </a:cxn>
              <a:cxn ang="0">
                <a:pos x="1654" y="485"/>
              </a:cxn>
              <a:cxn ang="0">
                <a:pos x="1754" y="460"/>
              </a:cxn>
              <a:cxn ang="0">
                <a:pos x="1852" y="430"/>
              </a:cxn>
              <a:cxn ang="0">
                <a:pos x="1946" y="391"/>
              </a:cxn>
              <a:cxn ang="0">
                <a:pos x="2038" y="345"/>
              </a:cxn>
              <a:cxn ang="0">
                <a:pos x="2128" y="291"/>
              </a:cxn>
              <a:cxn ang="0">
                <a:pos x="2212" y="230"/>
              </a:cxn>
              <a:cxn ang="0">
                <a:pos x="2295" y="163"/>
              </a:cxn>
              <a:cxn ang="0">
                <a:pos x="0" y="0"/>
              </a:cxn>
              <a:cxn ang="0">
                <a:pos x="40" y="34"/>
              </a:cxn>
              <a:cxn ang="0">
                <a:pos x="81" y="67"/>
              </a:cxn>
              <a:cxn ang="0">
                <a:pos x="121" y="98"/>
              </a:cxn>
              <a:cxn ang="0">
                <a:pos x="161" y="128"/>
              </a:cxn>
              <a:cxn ang="0">
                <a:pos x="202" y="157"/>
              </a:cxn>
              <a:cxn ang="0">
                <a:pos x="242" y="184"/>
              </a:cxn>
              <a:cxn ang="0">
                <a:pos x="284" y="209"/>
              </a:cxn>
              <a:cxn ang="0">
                <a:pos x="324" y="232"/>
              </a:cxn>
            </a:cxnLst>
            <a:rect l="0" t="0" r="r" b="b"/>
            <a:pathLst>
              <a:path w="2333" h="514">
                <a:moveTo>
                  <a:pt x="324" y="232"/>
                </a:moveTo>
                <a:lnTo>
                  <a:pt x="347" y="245"/>
                </a:lnTo>
                <a:lnTo>
                  <a:pt x="370" y="257"/>
                </a:lnTo>
                <a:lnTo>
                  <a:pt x="393" y="270"/>
                </a:lnTo>
                <a:lnTo>
                  <a:pt x="416" y="282"/>
                </a:lnTo>
                <a:lnTo>
                  <a:pt x="439" y="293"/>
                </a:lnTo>
                <a:lnTo>
                  <a:pt x="463" y="305"/>
                </a:lnTo>
                <a:lnTo>
                  <a:pt x="486" y="315"/>
                </a:lnTo>
                <a:lnTo>
                  <a:pt x="510" y="326"/>
                </a:lnTo>
                <a:lnTo>
                  <a:pt x="534" y="336"/>
                </a:lnTo>
                <a:lnTo>
                  <a:pt x="557" y="347"/>
                </a:lnTo>
                <a:lnTo>
                  <a:pt x="581" y="357"/>
                </a:lnTo>
                <a:lnTo>
                  <a:pt x="604" y="366"/>
                </a:lnTo>
                <a:lnTo>
                  <a:pt x="628" y="374"/>
                </a:lnTo>
                <a:lnTo>
                  <a:pt x="652" y="384"/>
                </a:lnTo>
                <a:lnTo>
                  <a:pt x="675" y="393"/>
                </a:lnTo>
                <a:lnTo>
                  <a:pt x="700" y="401"/>
                </a:lnTo>
                <a:lnTo>
                  <a:pt x="756" y="420"/>
                </a:lnTo>
                <a:lnTo>
                  <a:pt x="814" y="437"/>
                </a:lnTo>
                <a:lnTo>
                  <a:pt x="869" y="453"/>
                </a:lnTo>
                <a:lnTo>
                  <a:pt x="927" y="466"/>
                </a:lnTo>
                <a:lnTo>
                  <a:pt x="984" y="478"/>
                </a:lnTo>
                <a:lnTo>
                  <a:pt x="1040" y="489"/>
                </a:lnTo>
                <a:lnTo>
                  <a:pt x="1098" y="497"/>
                </a:lnTo>
                <a:lnTo>
                  <a:pt x="1155" y="504"/>
                </a:lnTo>
                <a:lnTo>
                  <a:pt x="1213" y="508"/>
                </a:lnTo>
                <a:lnTo>
                  <a:pt x="1268" y="512"/>
                </a:lnTo>
                <a:lnTo>
                  <a:pt x="1326" y="514"/>
                </a:lnTo>
                <a:lnTo>
                  <a:pt x="1382" y="514"/>
                </a:lnTo>
                <a:lnTo>
                  <a:pt x="1437" y="512"/>
                </a:lnTo>
                <a:lnTo>
                  <a:pt x="1493" y="508"/>
                </a:lnTo>
                <a:lnTo>
                  <a:pt x="1548" y="503"/>
                </a:lnTo>
                <a:lnTo>
                  <a:pt x="1602" y="495"/>
                </a:lnTo>
                <a:lnTo>
                  <a:pt x="1654" y="485"/>
                </a:lnTo>
                <a:lnTo>
                  <a:pt x="1704" y="474"/>
                </a:lnTo>
                <a:lnTo>
                  <a:pt x="1754" y="460"/>
                </a:lnTo>
                <a:lnTo>
                  <a:pt x="1802" y="447"/>
                </a:lnTo>
                <a:lnTo>
                  <a:pt x="1852" y="430"/>
                </a:lnTo>
                <a:lnTo>
                  <a:pt x="1900" y="412"/>
                </a:lnTo>
                <a:lnTo>
                  <a:pt x="1946" y="391"/>
                </a:lnTo>
                <a:lnTo>
                  <a:pt x="1994" y="370"/>
                </a:lnTo>
                <a:lnTo>
                  <a:pt x="2038" y="345"/>
                </a:lnTo>
                <a:lnTo>
                  <a:pt x="2084" y="320"/>
                </a:lnTo>
                <a:lnTo>
                  <a:pt x="2128" y="291"/>
                </a:lnTo>
                <a:lnTo>
                  <a:pt x="2170" y="263"/>
                </a:lnTo>
                <a:lnTo>
                  <a:pt x="2212" y="230"/>
                </a:lnTo>
                <a:lnTo>
                  <a:pt x="2255" y="197"/>
                </a:lnTo>
                <a:lnTo>
                  <a:pt x="2295" y="163"/>
                </a:lnTo>
                <a:lnTo>
                  <a:pt x="2333" y="125"/>
                </a:lnTo>
                <a:lnTo>
                  <a:pt x="0" y="0"/>
                </a:lnTo>
                <a:lnTo>
                  <a:pt x="19" y="17"/>
                </a:lnTo>
                <a:lnTo>
                  <a:pt x="40" y="34"/>
                </a:lnTo>
                <a:lnTo>
                  <a:pt x="60" y="50"/>
                </a:lnTo>
                <a:lnTo>
                  <a:pt x="81" y="67"/>
                </a:lnTo>
                <a:lnTo>
                  <a:pt x="100" y="82"/>
                </a:lnTo>
                <a:lnTo>
                  <a:pt x="121" y="98"/>
                </a:lnTo>
                <a:lnTo>
                  <a:pt x="140" y="113"/>
                </a:lnTo>
                <a:lnTo>
                  <a:pt x="161" y="128"/>
                </a:lnTo>
                <a:lnTo>
                  <a:pt x="180" y="142"/>
                </a:lnTo>
                <a:lnTo>
                  <a:pt x="202" y="157"/>
                </a:lnTo>
                <a:lnTo>
                  <a:pt x="223" y="171"/>
                </a:lnTo>
                <a:lnTo>
                  <a:pt x="242" y="184"/>
                </a:lnTo>
                <a:lnTo>
                  <a:pt x="263" y="196"/>
                </a:lnTo>
                <a:lnTo>
                  <a:pt x="284" y="209"/>
                </a:lnTo>
                <a:lnTo>
                  <a:pt x="303" y="220"/>
                </a:lnTo>
                <a:lnTo>
                  <a:pt x="324" y="232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3" name="Freeform 113"/>
          <p:cNvSpPr>
            <a:spLocks/>
          </p:cNvSpPr>
          <p:nvPr/>
        </p:nvSpPr>
        <p:spPr bwMode="auto">
          <a:xfrm>
            <a:off x="6902450" y="2559051"/>
            <a:ext cx="1079500" cy="881063"/>
          </a:xfrm>
          <a:custGeom>
            <a:avLst/>
            <a:gdLst/>
            <a:ahLst/>
            <a:cxnLst>
              <a:cxn ang="0">
                <a:pos x="96" y="90"/>
              </a:cxn>
              <a:cxn ang="0">
                <a:pos x="1268" y="146"/>
              </a:cxn>
              <a:cxn ang="0">
                <a:pos x="1279" y="134"/>
              </a:cxn>
              <a:cxn ang="0">
                <a:pos x="1291" y="125"/>
              </a:cxn>
              <a:cxn ang="0">
                <a:pos x="1302" y="113"/>
              </a:cxn>
              <a:cxn ang="0">
                <a:pos x="1314" y="103"/>
              </a:cxn>
              <a:cxn ang="0">
                <a:pos x="1323" y="92"/>
              </a:cxn>
              <a:cxn ang="0">
                <a:pos x="1335" y="82"/>
              </a:cxn>
              <a:cxn ang="0">
                <a:pos x="1346" y="73"/>
              </a:cxn>
              <a:cxn ang="0">
                <a:pos x="1358" y="63"/>
              </a:cxn>
              <a:cxn ang="0">
                <a:pos x="0" y="0"/>
              </a:cxn>
              <a:cxn ang="0">
                <a:pos x="92" y="1099"/>
              </a:cxn>
              <a:cxn ang="0">
                <a:pos x="103" y="1101"/>
              </a:cxn>
              <a:cxn ang="0">
                <a:pos x="115" y="1101"/>
              </a:cxn>
              <a:cxn ang="0">
                <a:pos x="126" y="1103"/>
              </a:cxn>
              <a:cxn ang="0">
                <a:pos x="138" y="1105"/>
              </a:cxn>
              <a:cxn ang="0">
                <a:pos x="149" y="1107"/>
              </a:cxn>
              <a:cxn ang="0">
                <a:pos x="159" y="1107"/>
              </a:cxn>
              <a:cxn ang="0">
                <a:pos x="170" y="1109"/>
              </a:cxn>
              <a:cxn ang="0">
                <a:pos x="180" y="1111"/>
              </a:cxn>
              <a:cxn ang="0">
                <a:pos x="96" y="90"/>
              </a:cxn>
            </a:cxnLst>
            <a:rect l="0" t="0" r="r" b="b"/>
            <a:pathLst>
              <a:path w="1358" h="1111">
                <a:moveTo>
                  <a:pt x="96" y="90"/>
                </a:moveTo>
                <a:lnTo>
                  <a:pt x="1268" y="146"/>
                </a:lnTo>
                <a:lnTo>
                  <a:pt x="1279" y="134"/>
                </a:lnTo>
                <a:lnTo>
                  <a:pt x="1291" y="125"/>
                </a:lnTo>
                <a:lnTo>
                  <a:pt x="1302" y="113"/>
                </a:lnTo>
                <a:lnTo>
                  <a:pt x="1314" y="103"/>
                </a:lnTo>
                <a:lnTo>
                  <a:pt x="1323" y="92"/>
                </a:lnTo>
                <a:lnTo>
                  <a:pt x="1335" y="82"/>
                </a:lnTo>
                <a:lnTo>
                  <a:pt x="1346" y="73"/>
                </a:lnTo>
                <a:lnTo>
                  <a:pt x="1358" y="63"/>
                </a:lnTo>
                <a:lnTo>
                  <a:pt x="0" y="0"/>
                </a:lnTo>
                <a:lnTo>
                  <a:pt x="92" y="1099"/>
                </a:lnTo>
                <a:lnTo>
                  <a:pt x="103" y="1101"/>
                </a:lnTo>
                <a:lnTo>
                  <a:pt x="115" y="1101"/>
                </a:lnTo>
                <a:lnTo>
                  <a:pt x="126" y="1103"/>
                </a:lnTo>
                <a:lnTo>
                  <a:pt x="138" y="1105"/>
                </a:lnTo>
                <a:lnTo>
                  <a:pt x="149" y="1107"/>
                </a:lnTo>
                <a:lnTo>
                  <a:pt x="159" y="1107"/>
                </a:lnTo>
                <a:lnTo>
                  <a:pt x="170" y="1109"/>
                </a:lnTo>
                <a:lnTo>
                  <a:pt x="180" y="1111"/>
                </a:lnTo>
                <a:lnTo>
                  <a:pt x="96" y="90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6389688" y="4706938"/>
            <a:ext cx="704850" cy="730250"/>
          </a:xfrm>
          <a:custGeom>
            <a:avLst/>
            <a:gdLst/>
            <a:ahLst/>
            <a:cxnLst>
              <a:cxn ang="0">
                <a:pos x="814" y="522"/>
              </a:cxn>
              <a:cxn ang="0">
                <a:pos x="777" y="495"/>
              </a:cxn>
              <a:cxn ang="0">
                <a:pos x="737" y="472"/>
              </a:cxn>
              <a:cxn ang="0">
                <a:pos x="691" y="453"/>
              </a:cxn>
              <a:cxn ang="0">
                <a:pos x="641" y="437"/>
              </a:cxn>
              <a:cxn ang="0">
                <a:pos x="587" y="424"/>
              </a:cxn>
              <a:cxn ang="0">
                <a:pos x="531" y="416"/>
              </a:cxn>
              <a:cxn ang="0">
                <a:pos x="472" y="411"/>
              </a:cxn>
              <a:cxn ang="0">
                <a:pos x="432" y="411"/>
              </a:cxn>
              <a:cxn ang="0">
                <a:pos x="409" y="411"/>
              </a:cxn>
              <a:cxn ang="0">
                <a:pos x="384" y="395"/>
              </a:cxn>
              <a:cxn ang="0">
                <a:pos x="347" y="338"/>
              </a:cxn>
              <a:cxn ang="0">
                <a:pos x="313" y="261"/>
              </a:cxn>
              <a:cxn ang="0">
                <a:pos x="301" y="175"/>
              </a:cxn>
              <a:cxn ang="0">
                <a:pos x="320" y="117"/>
              </a:cxn>
              <a:cxn ang="0">
                <a:pos x="374" y="96"/>
              </a:cxn>
              <a:cxn ang="0">
                <a:pos x="449" y="88"/>
              </a:cxn>
              <a:cxn ang="0">
                <a:pos x="520" y="88"/>
              </a:cxn>
              <a:cxn ang="0">
                <a:pos x="460" y="4"/>
              </a:cxn>
              <a:cxn ang="0">
                <a:pos x="359" y="4"/>
              </a:cxn>
              <a:cxn ang="0">
                <a:pos x="292" y="27"/>
              </a:cxn>
              <a:cxn ang="0">
                <a:pos x="249" y="63"/>
              </a:cxn>
              <a:cxn ang="0">
                <a:pos x="226" y="106"/>
              </a:cxn>
              <a:cxn ang="0">
                <a:pos x="213" y="198"/>
              </a:cxn>
              <a:cxn ang="0">
                <a:pos x="228" y="284"/>
              </a:cxn>
              <a:cxn ang="0">
                <a:pos x="261" y="363"/>
              </a:cxn>
              <a:cxn ang="0">
                <a:pos x="297" y="424"/>
              </a:cxn>
              <a:cxn ang="0">
                <a:pos x="177" y="460"/>
              </a:cxn>
              <a:cxn ang="0">
                <a:pos x="83" y="516"/>
              </a:cxn>
              <a:cxn ang="0">
                <a:pos x="21" y="585"/>
              </a:cxn>
              <a:cxn ang="0">
                <a:pos x="0" y="666"/>
              </a:cxn>
              <a:cxn ang="0">
                <a:pos x="4" y="700"/>
              </a:cxn>
              <a:cxn ang="0">
                <a:pos x="15" y="733"/>
              </a:cxn>
              <a:cxn ang="0">
                <a:pos x="33" y="764"/>
              </a:cxn>
              <a:cxn ang="0">
                <a:pos x="59" y="794"/>
              </a:cxn>
              <a:cxn ang="0">
                <a:pos x="92" y="821"/>
              </a:cxn>
              <a:cxn ang="0">
                <a:pos x="129" y="846"/>
              </a:cxn>
              <a:cxn ang="0">
                <a:pos x="173" y="867"/>
              </a:cxn>
              <a:cxn ang="0">
                <a:pos x="221" y="884"/>
              </a:cxn>
              <a:cxn ang="0">
                <a:pos x="272" y="900"/>
              </a:cxn>
              <a:cxn ang="0">
                <a:pos x="326" y="909"/>
              </a:cxn>
              <a:cxn ang="0">
                <a:pos x="384" y="917"/>
              </a:cxn>
              <a:cxn ang="0">
                <a:pos x="443" y="919"/>
              </a:cxn>
              <a:cxn ang="0">
                <a:pos x="503" y="917"/>
              </a:cxn>
              <a:cxn ang="0">
                <a:pos x="560" y="909"/>
              </a:cxn>
              <a:cxn ang="0">
                <a:pos x="614" y="900"/>
              </a:cxn>
              <a:cxn ang="0">
                <a:pos x="666" y="884"/>
              </a:cxn>
              <a:cxn ang="0">
                <a:pos x="714" y="867"/>
              </a:cxn>
              <a:cxn ang="0">
                <a:pos x="758" y="846"/>
              </a:cxn>
              <a:cxn ang="0">
                <a:pos x="796" y="821"/>
              </a:cxn>
              <a:cxn ang="0">
                <a:pos x="829" y="794"/>
              </a:cxn>
              <a:cxn ang="0">
                <a:pos x="854" y="764"/>
              </a:cxn>
              <a:cxn ang="0">
                <a:pos x="873" y="733"/>
              </a:cxn>
              <a:cxn ang="0">
                <a:pos x="885" y="700"/>
              </a:cxn>
              <a:cxn ang="0">
                <a:pos x="888" y="666"/>
              </a:cxn>
              <a:cxn ang="0">
                <a:pos x="885" y="631"/>
              </a:cxn>
              <a:cxn ang="0">
                <a:pos x="873" y="597"/>
              </a:cxn>
              <a:cxn ang="0">
                <a:pos x="854" y="566"/>
              </a:cxn>
              <a:cxn ang="0">
                <a:pos x="829" y="535"/>
              </a:cxn>
            </a:cxnLst>
            <a:rect l="0" t="0" r="r" b="b"/>
            <a:pathLst>
              <a:path w="888" h="919">
                <a:moveTo>
                  <a:pt x="829" y="535"/>
                </a:moveTo>
                <a:lnTo>
                  <a:pt x="814" y="522"/>
                </a:lnTo>
                <a:lnTo>
                  <a:pt x="796" y="508"/>
                </a:lnTo>
                <a:lnTo>
                  <a:pt x="777" y="495"/>
                </a:lnTo>
                <a:lnTo>
                  <a:pt x="758" y="483"/>
                </a:lnTo>
                <a:lnTo>
                  <a:pt x="737" y="472"/>
                </a:lnTo>
                <a:lnTo>
                  <a:pt x="714" y="462"/>
                </a:lnTo>
                <a:lnTo>
                  <a:pt x="691" y="453"/>
                </a:lnTo>
                <a:lnTo>
                  <a:pt x="666" y="443"/>
                </a:lnTo>
                <a:lnTo>
                  <a:pt x="641" y="437"/>
                </a:lnTo>
                <a:lnTo>
                  <a:pt x="614" y="430"/>
                </a:lnTo>
                <a:lnTo>
                  <a:pt x="587" y="424"/>
                </a:lnTo>
                <a:lnTo>
                  <a:pt x="560" y="420"/>
                </a:lnTo>
                <a:lnTo>
                  <a:pt x="531" y="416"/>
                </a:lnTo>
                <a:lnTo>
                  <a:pt x="503" y="412"/>
                </a:lnTo>
                <a:lnTo>
                  <a:pt x="472" y="411"/>
                </a:lnTo>
                <a:lnTo>
                  <a:pt x="443" y="411"/>
                </a:lnTo>
                <a:lnTo>
                  <a:pt x="432" y="411"/>
                </a:lnTo>
                <a:lnTo>
                  <a:pt x="420" y="411"/>
                </a:lnTo>
                <a:lnTo>
                  <a:pt x="409" y="411"/>
                </a:lnTo>
                <a:lnTo>
                  <a:pt x="397" y="412"/>
                </a:lnTo>
                <a:lnTo>
                  <a:pt x="384" y="395"/>
                </a:lnTo>
                <a:lnTo>
                  <a:pt x="366" y="368"/>
                </a:lnTo>
                <a:lnTo>
                  <a:pt x="347" y="338"/>
                </a:lnTo>
                <a:lnTo>
                  <a:pt x="328" y="301"/>
                </a:lnTo>
                <a:lnTo>
                  <a:pt x="313" y="261"/>
                </a:lnTo>
                <a:lnTo>
                  <a:pt x="303" y="219"/>
                </a:lnTo>
                <a:lnTo>
                  <a:pt x="301" y="175"/>
                </a:lnTo>
                <a:lnTo>
                  <a:pt x="309" y="132"/>
                </a:lnTo>
                <a:lnTo>
                  <a:pt x="320" y="117"/>
                </a:lnTo>
                <a:lnTo>
                  <a:pt x="343" y="104"/>
                </a:lnTo>
                <a:lnTo>
                  <a:pt x="374" y="96"/>
                </a:lnTo>
                <a:lnTo>
                  <a:pt x="411" y="90"/>
                </a:lnTo>
                <a:lnTo>
                  <a:pt x="449" y="88"/>
                </a:lnTo>
                <a:lnTo>
                  <a:pt x="485" y="86"/>
                </a:lnTo>
                <a:lnTo>
                  <a:pt x="520" y="88"/>
                </a:lnTo>
                <a:lnTo>
                  <a:pt x="547" y="90"/>
                </a:lnTo>
                <a:lnTo>
                  <a:pt x="460" y="4"/>
                </a:lnTo>
                <a:lnTo>
                  <a:pt x="405" y="0"/>
                </a:lnTo>
                <a:lnTo>
                  <a:pt x="359" y="4"/>
                </a:lnTo>
                <a:lnTo>
                  <a:pt x="322" y="13"/>
                </a:lnTo>
                <a:lnTo>
                  <a:pt x="292" y="27"/>
                </a:lnTo>
                <a:lnTo>
                  <a:pt x="267" y="44"/>
                </a:lnTo>
                <a:lnTo>
                  <a:pt x="249" y="63"/>
                </a:lnTo>
                <a:lnTo>
                  <a:pt x="236" y="84"/>
                </a:lnTo>
                <a:lnTo>
                  <a:pt x="226" y="106"/>
                </a:lnTo>
                <a:lnTo>
                  <a:pt x="215" y="152"/>
                </a:lnTo>
                <a:lnTo>
                  <a:pt x="213" y="198"/>
                </a:lnTo>
                <a:lnTo>
                  <a:pt x="217" y="242"/>
                </a:lnTo>
                <a:lnTo>
                  <a:pt x="228" y="284"/>
                </a:lnTo>
                <a:lnTo>
                  <a:pt x="244" y="326"/>
                </a:lnTo>
                <a:lnTo>
                  <a:pt x="261" y="363"/>
                </a:lnTo>
                <a:lnTo>
                  <a:pt x="278" y="395"/>
                </a:lnTo>
                <a:lnTo>
                  <a:pt x="297" y="424"/>
                </a:lnTo>
                <a:lnTo>
                  <a:pt x="234" y="439"/>
                </a:lnTo>
                <a:lnTo>
                  <a:pt x="177" y="460"/>
                </a:lnTo>
                <a:lnTo>
                  <a:pt x="127" y="485"/>
                </a:lnTo>
                <a:lnTo>
                  <a:pt x="83" y="516"/>
                </a:lnTo>
                <a:lnTo>
                  <a:pt x="48" y="549"/>
                </a:lnTo>
                <a:lnTo>
                  <a:pt x="21" y="585"/>
                </a:lnTo>
                <a:lnTo>
                  <a:pt x="6" y="624"/>
                </a:lnTo>
                <a:lnTo>
                  <a:pt x="0" y="666"/>
                </a:lnTo>
                <a:lnTo>
                  <a:pt x="0" y="683"/>
                </a:lnTo>
                <a:lnTo>
                  <a:pt x="4" y="700"/>
                </a:lnTo>
                <a:lnTo>
                  <a:pt x="8" y="716"/>
                </a:lnTo>
                <a:lnTo>
                  <a:pt x="15" y="733"/>
                </a:lnTo>
                <a:lnTo>
                  <a:pt x="23" y="748"/>
                </a:lnTo>
                <a:lnTo>
                  <a:pt x="33" y="764"/>
                </a:lnTo>
                <a:lnTo>
                  <a:pt x="46" y="779"/>
                </a:lnTo>
                <a:lnTo>
                  <a:pt x="59" y="794"/>
                </a:lnTo>
                <a:lnTo>
                  <a:pt x="75" y="808"/>
                </a:lnTo>
                <a:lnTo>
                  <a:pt x="92" y="821"/>
                </a:lnTo>
                <a:lnTo>
                  <a:pt x="109" y="835"/>
                </a:lnTo>
                <a:lnTo>
                  <a:pt x="129" y="846"/>
                </a:lnTo>
                <a:lnTo>
                  <a:pt x="150" y="858"/>
                </a:lnTo>
                <a:lnTo>
                  <a:pt x="173" y="867"/>
                </a:lnTo>
                <a:lnTo>
                  <a:pt x="196" y="877"/>
                </a:lnTo>
                <a:lnTo>
                  <a:pt x="221" y="884"/>
                </a:lnTo>
                <a:lnTo>
                  <a:pt x="246" y="892"/>
                </a:lnTo>
                <a:lnTo>
                  <a:pt x="272" y="900"/>
                </a:lnTo>
                <a:lnTo>
                  <a:pt x="299" y="906"/>
                </a:lnTo>
                <a:lnTo>
                  <a:pt x="326" y="909"/>
                </a:lnTo>
                <a:lnTo>
                  <a:pt x="355" y="913"/>
                </a:lnTo>
                <a:lnTo>
                  <a:pt x="384" y="917"/>
                </a:lnTo>
                <a:lnTo>
                  <a:pt x="414" y="919"/>
                </a:lnTo>
                <a:lnTo>
                  <a:pt x="443" y="919"/>
                </a:lnTo>
                <a:lnTo>
                  <a:pt x="472" y="919"/>
                </a:lnTo>
                <a:lnTo>
                  <a:pt x="503" y="917"/>
                </a:lnTo>
                <a:lnTo>
                  <a:pt x="531" y="913"/>
                </a:lnTo>
                <a:lnTo>
                  <a:pt x="560" y="909"/>
                </a:lnTo>
                <a:lnTo>
                  <a:pt x="587" y="906"/>
                </a:lnTo>
                <a:lnTo>
                  <a:pt x="614" y="900"/>
                </a:lnTo>
                <a:lnTo>
                  <a:pt x="641" y="892"/>
                </a:lnTo>
                <a:lnTo>
                  <a:pt x="666" y="884"/>
                </a:lnTo>
                <a:lnTo>
                  <a:pt x="691" y="877"/>
                </a:lnTo>
                <a:lnTo>
                  <a:pt x="714" y="867"/>
                </a:lnTo>
                <a:lnTo>
                  <a:pt x="737" y="858"/>
                </a:lnTo>
                <a:lnTo>
                  <a:pt x="758" y="846"/>
                </a:lnTo>
                <a:lnTo>
                  <a:pt x="777" y="835"/>
                </a:lnTo>
                <a:lnTo>
                  <a:pt x="796" y="821"/>
                </a:lnTo>
                <a:lnTo>
                  <a:pt x="814" y="808"/>
                </a:lnTo>
                <a:lnTo>
                  <a:pt x="829" y="794"/>
                </a:lnTo>
                <a:lnTo>
                  <a:pt x="842" y="779"/>
                </a:lnTo>
                <a:lnTo>
                  <a:pt x="854" y="764"/>
                </a:lnTo>
                <a:lnTo>
                  <a:pt x="865" y="748"/>
                </a:lnTo>
                <a:lnTo>
                  <a:pt x="873" y="733"/>
                </a:lnTo>
                <a:lnTo>
                  <a:pt x="879" y="716"/>
                </a:lnTo>
                <a:lnTo>
                  <a:pt x="885" y="700"/>
                </a:lnTo>
                <a:lnTo>
                  <a:pt x="886" y="683"/>
                </a:lnTo>
                <a:lnTo>
                  <a:pt x="888" y="666"/>
                </a:lnTo>
                <a:lnTo>
                  <a:pt x="886" y="648"/>
                </a:lnTo>
                <a:lnTo>
                  <a:pt x="885" y="631"/>
                </a:lnTo>
                <a:lnTo>
                  <a:pt x="879" y="614"/>
                </a:lnTo>
                <a:lnTo>
                  <a:pt x="873" y="597"/>
                </a:lnTo>
                <a:lnTo>
                  <a:pt x="865" y="581"/>
                </a:lnTo>
                <a:lnTo>
                  <a:pt x="854" y="566"/>
                </a:lnTo>
                <a:lnTo>
                  <a:pt x="842" y="551"/>
                </a:lnTo>
                <a:lnTo>
                  <a:pt x="829" y="535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sp>
        <p:nvSpPr>
          <p:cNvPr id="15" name="Freeform 115"/>
          <p:cNvSpPr>
            <a:spLocks/>
          </p:cNvSpPr>
          <p:nvPr/>
        </p:nvSpPr>
        <p:spPr bwMode="auto">
          <a:xfrm>
            <a:off x="7143750" y="2736850"/>
            <a:ext cx="1371600" cy="1119188"/>
          </a:xfrm>
          <a:custGeom>
            <a:avLst/>
            <a:gdLst/>
            <a:ahLst/>
            <a:cxnLst>
              <a:cxn ang="0">
                <a:pos x="1728" y="73"/>
              </a:cxn>
              <a:cxn ang="0">
                <a:pos x="0" y="0"/>
              </a:cxn>
              <a:cxn ang="0">
                <a:pos x="46" y="1411"/>
              </a:cxn>
              <a:cxn ang="0">
                <a:pos x="124" y="1409"/>
              </a:cxn>
              <a:cxn ang="0">
                <a:pos x="82" y="83"/>
              </a:cxn>
              <a:cxn ang="0">
                <a:pos x="1725" y="154"/>
              </a:cxn>
              <a:cxn ang="0">
                <a:pos x="1728" y="73"/>
              </a:cxn>
            </a:cxnLst>
            <a:rect l="0" t="0" r="r" b="b"/>
            <a:pathLst>
              <a:path w="1728" h="1411">
                <a:moveTo>
                  <a:pt x="1728" y="73"/>
                </a:moveTo>
                <a:lnTo>
                  <a:pt x="0" y="0"/>
                </a:lnTo>
                <a:lnTo>
                  <a:pt x="46" y="1411"/>
                </a:lnTo>
                <a:lnTo>
                  <a:pt x="124" y="1409"/>
                </a:lnTo>
                <a:lnTo>
                  <a:pt x="82" y="83"/>
                </a:lnTo>
                <a:lnTo>
                  <a:pt x="1725" y="154"/>
                </a:lnTo>
                <a:lnTo>
                  <a:pt x="1728" y="73"/>
                </a:lnTo>
                <a:close/>
              </a:path>
            </a:pathLst>
          </a:custGeom>
          <a:solidFill>
            <a:srgbClr val="217AE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>
              <a:solidFill>
                <a:prstClr val="black"/>
              </a:solidFill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2316795" y="3090447"/>
            <a:ext cx="2813688" cy="1310400"/>
            <a:chOff x="2429826" y="3089594"/>
            <a:chExt cx="2813688" cy="131040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9826" y="3089594"/>
              <a:ext cx="2520000" cy="131040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7" name="Ellipse 16"/>
            <p:cNvSpPr/>
            <p:nvPr/>
          </p:nvSpPr>
          <p:spPr>
            <a:xfrm>
              <a:off x="4295801" y="3351690"/>
              <a:ext cx="947713" cy="637379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4129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Online-Video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8200" y="1737360"/>
            <a:ext cx="9640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Online-Video mit folgender URL ein:</a:t>
            </a:r>
            <a:r>
              <a:rPr lang="de-AT" dirty="0"/>
              <a:t> https://www.youtube.com/embed/AZVR0L18-Ho</a:t>
            </a:r>
          </a:p>
        </p:txBody>
      </p:sp>
    </p:spTree>
    <p:extLst>
      <p:ext uri="{BB962C8B-B14F-4D97-AF65-F5344CB8AC3E}">
        <p14:creationId xmlns:p14="http://schemas.microsoft.com/office/powerpoint/2010/main" val="19559875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095472" y="1500174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381224" y="5648942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Ändern Sie für die Datenreihe 3 den Diagrammtyp auf Linie</a:t>
            </a: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Legende soll oben angezeigt werden, Schriftgröße 14 </a:t>
            </a:r>
            <a:r>
              <a:rPr lang="de-AT" dirty="0" err="1">
                <a:solidFill>
                  <a:srgbClr val="FF0000"/>
                </a:solidFill>
              </a:rPr>
              <a:t>pt</a:t>
            </a:r>
            <a:endParaRPr lang="de-AT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de-AT" dirty="0">
                <a:solidFill>
                  <a:srgbClr val="FF0000"/>
                </a:solidFill>
              </a:rPr>
              <a:t>  Die Säulen sollen mit einer Überlappung von -75% getrennt werden </a:t>
            </a:r>
          </a:p>
        </p:txBody>
      </p:sp>
    </p:spTree>
    <p:extLst>
      <p:ext uri="{BB962C8B-B14F-4D97-AF65-F5344CB8AC3E}">
        <p14:creationId xmlns:p14="http://schemas.microsoft.com/office/powerpoint/2010/main" val="353916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Chart bld="category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2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2095472" y="5988626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das Bild </a:t>
            </a:r>
            <a:r>
              <a:rPr lang="de-AT" dirty="0">
                <a:solidFill>
                  <a:prstClr val="black"/>
                </a:solidFill>
              </a:rPr>
              <a:t>Garten.jpg</a:t>
            </a:r>
            <a:r>
              <a:rPr lang="de-AT" dirty="0">
                <a:solidFill>
                  <a:srgbClr val="FF0000"/>
                </a:solidFill>
              </a:rPr>
              <a:t> in die Zeichnungsfläche ein</a:t>
            </a:r>
          </a:p>
        </p:txBody>
      </p:sp>
    </p:spTree>
    <p:extLst>
      <p:ext uri="{BB962C8B-B14F-4D97-AF65-F5344CB8AC3E}">
        <p14:creationId xmlns:p14="http://schemas.microsoft.com/office/powerpoint/2010/main" val="479676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bearbeiten 3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3024166" y="1714488"/>
          <a:ext cx="5762644" cy="374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452795" y="5443382"/>
            <a:ext cx="5907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Legen Sie für Größenachse die Skalierung fest:</a:t>
            </a:r>
          </a:p>
          <a:p>
            <a:r>
              <a:rPr lang="de-AT" dirty="0">
                <a:solidFill>
                  <a:srgbClr val="FF0000"/>
                </a:solidFill>
              </a:rPr>
              <a:t>- Minimum 140</a:t>
            </a:r>
          </a:p>
          <a:p>
            <a:r>
              <a:rPr lang="de-AT" dirty="0">
                <a:solidFill>
                  <a:srgbClr val="FF0000"/>
                </a:solidFill>
              </a:rPr>
              <a:t>- Maximum 240</a:t>
            </a:r>
          </a:p>
          <a:p>
            <a:r>
              <a:rPr lang="de-AT" dirty="0">
                <a:solidFill>
                  <a:srgbClr val="FF0000"/>
                </a:solidFill>
              </a:rPr>
              <a:t>- Hauptintervall 20</a:t>
            </a:r>
          </a:p>
        </p:txBody>
      </p:sp>
    </p:spTree>
    <p:extLst>
      <p:ext uri="{BB962C8B-B14F-4D97-AF65-F5344CB8AC3E}">
        <p14:creationId xmlns:p14="http://schemas.microsoft.com/office/powerpoint/2010/main" val="292086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Diagramm Animation</a:t>
            </a:r>
          </a:p>
        </p:txBody>
      </p:sp>
      <p:graphicFrame>
        <p:nvGraphicFramePr>
          <p:cNvPr id="3" name="Diagramm 2"/>
          <p:cNvGraphicFramePr/>
          <p:nvPr/>
        </p:nvGraphicFramePr>
        <p:xfrm>
          <a:off x="2238348" y="1428736"/>
          <a:ext cx="735811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feld 3"/>
          <p:cNvSpPr txBox="1"/>
          <p:nvPr/>
        </p:nvSpPr>
        <p:spPr>
          <a:xfrm>
            <a:off x="3095605" y="5917188"/>
            <a:ext cx="6407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Animieren Sie das Diagramm gruppiert nach Datenreihe</a:t>
            </a:r>
          </a:p>
        </p:txBody>
      </p:sp>
    </p:spTree>
    <p:extLst>
      <p:ext uri="{BB962C8B-B14F-4D97-AF65-F5344CB8AC3E}">
        <p14:creationId xmlns:p14="http://schemas.microsoft.com/office/powerpoint/2010/main" val="1922941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ZYKLUS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/>
          </p:nvPr>
        </p:nvGraphicFramePr>
        <p:xfrm>
          <a:off x="1981200" y="160020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9103511" y="2486013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eine weitere Form der Darstellung hinzu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Vergeben Sie einen passenden Text für eine fortlaufende Abfolge ein</a:t>
            </a:r>
          </a:p>
        </p:txBody>
      </p:sp>
    </p:spTree>
    <p:extLst>
      <p:ext uri="{BB962C8B-B14F-4D97-AF65-F5344CB8AC3E}">
        <p14:creationId xmlns:p14="http://schemas.microsoft.com/office/powerpoint/2010/main" val="22408318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SmartArt</a:t>
            </a:r>
            <a:r>
              <a:rPr lang="de-AT" dirty="0"/>
              <a:t> PYRAMIDE</a:t>
            </a:r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</p:nvPr>
        </p:nvGraphicFramePr>
        <p:xfrm>
          <a:off x="2009804" y="157161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feld 5"/>
          <p:cNvSpPr txBox="1"/>
          <p:nvPr/>
        </p:nvSpPr>
        <p:spPr>
          <a:xfrm>
            <a:off x="8239140" y="4357695"/>
            <a:ext cx="221457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Fügen Sie oben eine weitere Form hinzu und vergeben den Text </a:t>
            </a:r>
            <a:r>
              <a:rPr lang="de-AT" sz="2000" dirty="0"/>
              <a:t>TB</a:t>
            </a:r>
          </a:p>
        </p:txBody>
      </p:sp>
    </p:spTree>
    <p:extLst>
      <p:ext uri="{BB962C8B-B14F-4D97-AF65-F5344CB8AC3E}">
        <p14:creationId xmlns:p14="http://schemas.microsoft.com/office/powerpoint/2010/main" val="22823763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Verbindungslinien erstellen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8429318" y="1734808"/>
            <a:ext cx="24288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den alternativen Prozess (rot-umrahmtes Objekt) in eine </a:t>
            </a:r>
            <a:r>
              <a:rPr lang="de-AT" b="1" dirty="0">
                <a:solidFill>
                  <a:srgbClr val="FF0000"/>
                </a:solidFill>
              </a:rPr>
              <a:t>Verzweigung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Erstellen Sie entsprechende </a:t>
            </a:r>
            <a:r>
              <a:rPr lang="de-AT" b="1" dirty="0">
                <a:solidFill>
                  <a:srgbClr val="FF0000"/>
                </a:solidFill>
              </a:rPr>
              <a:t>Verbindungslinien</a:t>
            </a:r>
            <a:r>
              <a:rPr lang="de-AT" dirty="0">
                <a:solidFill>
                  <a:srgbClr val="FF0000"/>
                </a:solidFill>
              </a:rPr>
              <a:t> zwischen den einzelnen Elementen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die rote Verbindung zwischen Aktion A und Aktion B</a:t>
            </a:r>
          </a:p>
        </p:txBody>
      </p:sp>
      <p:sp>
        <p:nvSpPr>
          <p:cNvPr id="9" name="Flussdiagramm: Alternativer Prozess 8" descr="Verzweigung"/>
          <p:cNvSpPr/>
          <p:nvPr/>
        </p:nvSpPr>
        <p:spPr>
          <a:xfrm>
            <a:off x="3643698" y="2112634"/>
            <a:ext cx="1984942" cy="1175998"/>
          </a:xfrm>
          <a:prstGeom prst="flowChartAlternateProcess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Verzweigung</a:t>
            </a:r>
          </a:p>
        </p:txBody>
      </p:sp>
      <p:sp>
        <p:nvSpPr>
          <p:cNvPr id="10" name="Flussdiagramm: Prozess 9"/>
          <p:cNvSpPr/>
          <p:nvPr/>
        </p:nvSpPr>
        <p:spPr>
          <a:xfrm>
            <a:off x="5405418" y="3560610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B</a:t>
            </a:r>
          </a:p>
        </p:txBody>
      </p:sp>
      <p:sp>
        <p:nvSpPr>
          <p:cNvPr id="11" name="Flussdiagramm: Dokument 10"/>
          <p:cNvSpPr/>
          <p:nvPr/>
        </p:nvSpPr>
        <p:spPr>
          <a:xfrm>
            <a:off x="5405418" y="4778944"/>
            <a:ext cx="2190780" cy="1168416"/>
          </a:xfrm>
          <a:prstGeom prst="flowChartDocumen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Ausgabe</a:t>
            </a:r>
          </a:p>
        </p:txBody>
      </p:sp>
      <p:sp>
        <p:nvSpPr>
          <p:cNvPr id="12" name="Flussdiagramm: Prozess 11"/>
          <p:cNvSpPr/>
          <p:nvPr/>
        </p:nvSpPr>
        <p:spPr>
          <a:xfrm>
            <a:off x="1551565" y="3538539"/>
            <a:ext cx="2190780" cy="766773"/>
          </a:xfrm>
          <a:prstGeom prst="flowChartProcess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prstClr val="black"/>
                </a:solidFill>
              </a:rPr>
              <a:t>Aktion A</a:t>
            </a:r>
          </a:p>
        </p:txBody>
      </p:sp>
      <p:cxnSp>
        <p:nvCxnSpPr>
          <p:cNvPr id="13" name="Gekrümmte Verbindung 12"/>
          <p:cNvCxnSpPr>
            <a:stCxn id="12" idx="3"/>
            <a:endCxn id="10" idx="1"/>
          </p:cNvCxnSpPr>
          <p:nvPr/>
        </p:nvCxnSpPr>
        <p:spPr>
          <a:xfrm>
            <a:off x="3742345" y="3921926"/>
            <a:ext cx="1663073" cy="22071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5373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Benutzerdef</a:t>
            </a:r>
            <a:r>
              <a:rPr lang="de-AT" dirty="0"/>
              <a:t>. Folienmaster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Weisen Sie der 1.Folie (Titelfolie) den benutzerdefinierten Master </a:t>
            </a:r>
            <a:r>
              <a:rPr lang="de-AT" i="1" dirty="0"/>
              <a:t>Ganymed</a:t>
            </a:r>
            <a:r>
              <a:rPr lang="de-AT" dirty="0"/>
              <a:t> für </a:t>
            </a:r>
            <a:r>
              <a:rPr lang="de-AT" i="1" dirty="0"/>
              <a:t>Titelfolie</a:t>
            </a:r>
            <a:r>
              <a:rPr lang="de-AT" dirty="0"/>
              <a:t> zu.</a:t>
            </a:r>
            <a:br>
              <a:rPr lang="de-AT" dirty="0"/>
            </a:br>
            <a:r>
              <a:rPr lang="de-AT" sz="2400" dirty="0"/>
              <a:t>Damit erhält die Titelfolie </a:t>
            </a:r>
            <a:r>
              <a:rPr lang="de-AT" sz="2400" dirty="0" err="1"/>
              <a:t>ua</a:t>
            </a:r>
            <a:r>
              <a:rPr lang="de-AT" sz="2400" dirty="0"/>
              <a:t>. den gleichen Hintergrund wie die Schlussfolie.</a:t>
            </a:r>
          </a:p>
          <a:p>
            <a:r>
              <a:rPr lang="de-AT" dirty="0"/>
              <a:t>Weisen Sie der Grafik (Titelfolie) für die Farbe Weiß Transparenz zu.</a:t>
            </a:r>
          </a:p>
          <a:p>
            <a:r>
              <a:rPr lang="de-AT" dirty="0"/>
              <a:t>Erstellen Sie für den Folienmaster </a:t>
            </a:r>
            <a:r>
              <a:rPr lang="de-AT" i="1" dirty="0"/>
              <a:t>Office</a:t>
            </a:r>
            <a:r>
              <a:rPr lang="de-AT" dirty="0"/>
              <a:t> ein neues Layout </a:t>
            </a:r>
            <a:r>
              <a:rPr lang="de-AT" i="1" dirty="0"/>
              <a:t>Titel, Tabelle</a:t>
            </a:r>
            <a:r>
              <a:rPr lang="de-AT" dirty="0"/>
              <a:t> und </a:t>
            </a:r>
            <a:r>
              <a:rPr lang="de-AT" i="1" dirty="0"/>
              <a:t>Bild</a:t>
            </a:r>
            <a:r>
              <a:rPr lang="de-AT" dirty="0"/>
              <a:t>, löschen Sie die Platzhalter für die Fußzeile</a:t>
            </a:r>
            <a:br>
              <a:rPr lang="de-AT" dirty="0"/>
            </a:br>
            <a:r>
              <a:rPr lang="de-AT" dirty="0"/>
              <a:t>und benennen Sie dieses </a:t>
            </a:r>
            <a:r>
              <a:rPr lang="de-AT" i="1" dirty="0">
                <a:solidFill>
                  <a:srgbClr val="FF0000"/>
                </a:solidFill>
              </a:rPr>
              <a:t>Master-Tabelle</a:t>
            </a:r>
            <a:endParaRPr lang="de-AT" sz="3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66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Multimedia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Fügen Sie der Grafik den Sound </a:t>
            </a:r>
            <a:r>
              <a:rPr lang="de-AT" i="1" dirty="0"/>
              <a:t>klatschen.wav </a:t>
            </a:r>
            <a:r>
              <a:rPr lang="de-AT" dirty="0"/>
              <a:t>als Aktion bei Mausklick hinzu. </a:t>
            </a:r>
            <a:br>
              <a:rPr lang="de-AT" dirty="0"/>
            </a:br>
            <a:endParaRPr lang="de-AT" dirty="0"/>
          </a:p>
          <a:p>
            <a:endParaRPr lang="de-AT" dirty="0"/>
          </a:p>
          <a:p>
            <a:endParaRPr lang="de-AT" dirty="0"/>
          </a:p>
          <a:p>
            <a:r>
              <a:rPr lang="de-AT" dirty="0"/>
              <a:t>Fügen Sie auf Folie 33 (Titel: Video) das Video </a:t>
            </a:r>
            <a:r>
              <a:rPr lang="de-AT" i="1" dirty="0"/>
              <a:t>Natur.wmv </a:t>
            </a:r>
            <a:r>
              <a:rPr lang="de-AT" dirty="0"/>
              <a:t>ein, es soll automatisch bei Folienwechsel beginnen.</a:t>
            </a:r>
            <a:br>
              <a:rPr lang="de-AT" dirty="0"/>
            </a:br>
            <a:r>
              <a:rPr lang="de-AT" dirty="0"/>
              <a:t>Verkleinern Sie die Darstellung (schwarzer Platzhalter) so, dass das Bild in die blaue Schleife passt.</a:t>
            </a:r>
          </a:p>
          <a:p>
            <a:pPr>
              <a:buNone/>
            </a:pPr>
            <a:endParaRPr lang="de-AT" dirty="0"/>
          </a:p>
        </p:txBody>
      </p:sp>
      <p:pic>
        <p:nvPicPr>
          <p:cNvPr id="83970" name="Picture 2" descr="C:\Program Files\Microsoft Office\MEDIA\CAGCAT10\j0293844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490127"/>
            <a:ext cx="1019037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5238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1</a:t>
            </a:r>
          </a:p>
        </p:txBody>
      </p:sp>
      <p:pic>
        <p:nvPicPr>
          <p:cNvPr id="3" name="Grafik 2" descr="Desert Landsca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6910" y="2357431"/>
            <a:ext cx="3929090" cy="2946817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7453322" y="3429000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Grafiken zur Bearbeitung  der Schritte  A, B und C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der Lernunterlage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Kapitel  5.2.1</a:t>
            </a:r>
          </a:p>
        </p:txBody>
      </p:sp>
      <p:sp>
        <p:nvSpPr>
          <p:cNvPr id="5" name="Wolkenförmige Legende 4"/>
          <p:cNvSpPr/>
          <p:nvPr/>
        </p:nvSpPr>
        <p:spPr>
          <a:xfrm>
            <a:off x="6596066" y="785794"/>
            <a:ext cx="3786214" cy="2500330"/>
          </a:xfrm>
          <a:prstGeom prst="cloudCallout">
            <a:avLst>
              <a:gd name="adj1" fmla="val -60129"/>
              <a:gd name="adj2" fmla="val 649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dirty="0">
                <a:solidFill>
                  <a:prstClr val="white"/>
                </a:solidFill>
              </a:rPr>
              <a:t>Urlaubsträume</a:t>
            </a:r>
          </a:p>
        </p:txBody>
      </p:sp>
    </p:spTree>
    <p:extLst>
      <p:ext uri="{BB962C8B-B14F-4D97-AF65-F5344CB8AC3E}">
        <p14:creationId xmlns:p14="http://schemas.microsoft.com/office/powerpoint/2010/main" val="2715736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Animation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A3 Textverarbeitung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A4 Tabellenkalkulation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A5 Datenbank </a:t>
            </a:r>
            <a:r>
              <a:rPr lang="de-DE" dirty="0" err="1"/>
              <a:t>Advanced</a:t>
            </a:r>
            <a:endParaRPr lang="de-AT" dirty="0"/>
          </a:p>
          <a:p>
            <a:r>
              <a:rPr lang="de-DE" dirty="0"/>
              <a:t>A6 Präsentation </a:t>
            </a:r>
            <a:r>
              <a:rPr lang="de-DE" dirty="0" err="1"/>
              <a:t>Advanced</a:t>
            </a:r>
            <a:endParaRPr lang="de-AT" dirty="0"/>
          </a:p>
          <a:p>
            <a:endParaRPr lang="de-AT" dirty="0"/>
          </a:p>
        </p:txBody>
      </p:sp>
      <p:sp>
        <p:nvSpPr>
          <p:cNvPr id="5" name="Textfeld 4"/>
          <p:cNvSpPr txBox="1"/>
          <p:nvPr/>
        </p:nvSpPr>
        <p:spPr>
          <a:xfrm>
            <a:off x="2381224" y="4572008"/>
            <a:ext cx="75724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Ändern Sie die Animation des Aufzählungstextes auf den Eingangseffekt </a:t>
            </a:r>
            <a:r>
              <a:rPr lang="de-AT" b="1" dirty="0">
                <a:solidFill>
                  <a:srgbClr val="FF0000"/>
                </a:solidFill>
              </a:rPr>
              <a:t>Teilen</a:t>
            </a:r>
          </a:p>
          <a:p>
            <a:r>
              <a:rPr lang="de-AT" dirty="0">
                <a:solidFill>
                  <a:srgbClr val="FF0000"/>
                </a:solidFill>
              </a:rPr>
              <a:t>Die einzelnen Punkte sollen mit einer </a:t>
            </a:r>
            <a:r>
              <a:rPr lang="de-AT" b="1" dirty="0">
                <a:solidFill>
                  <a:srgbClr val="FF0000"/>
                </a:solidFill>
              </a:rPr>
              <a:t>Dauer von 2 Sekunden </a:t>
            </a:r>
            <a:r>
              <a:rPr lang="de-AT" dirty="0">
                <a:solidFill>
                  <a:srgbClr val="FF0000"/>
                </a:solidFill>
              </a:rPr>
              <a:t>nach einer </a:t>
            </a:r>
            <a:r>
              <a:rPr lang="de-AT" b="1" dirty="0">
                <a:solidFill>
                  <a:srgbClr val="FF0000"/>
                </a:solidFill>
              </a:rPr>
              <a:t>Verzögerung von 3 Sekunden </a:t>
            </a:r>
            <a:r>
              <a:rPr lang="de-AT" dirty="0">
                <a:solidFill>
                  <a:srgbClr val="FF0000"/>
                </a:solidFill>
              </a:rPr>
              <a:t>nacheinander erscheinen und danach</a:t>
            </a:r>
          </a:p>
          <a:p>
            <a:r>
              <a:rPr lang="de-AT" dirty="0">
                <a:solidFill>
                  <a:srgbClr val="FF0000"/>
                </a:solidFill>
              </a:rPr>
              <a:t>mit der Farbe </a:t>
            </a:r>
            <a:r>
              <a:rPr lang="de-AT" b="1" dirty="0">
                <a:solidFill>
                  <a:srgbClr val="FF0000"/>
                </a:solidFill>
              </a:rPr>
              <a:t>Blau abgeblendet </a:t>
            </a:r>
            <a:r>
              <a:rPr lang="de-AT" dirty="0">
                <a:solidFill>
                  <a:srgbClr val="FF0000"/>
                </a:solidFill>
              </a:rPr>
              <a:t>werden.</a:t>
            </a:r>
          </a:p>
          <a:p>
            <a:r>
              <a:rPr lang="de-AT" dirty="0">
                <a:solidFill>
                  <a:srgbClr val="FF0000"/>
                </a:solidFill>
              </a:rPr>
              <a:t>Der Text wird </a:t>
            </a:r>
            <a:r>
              <a:rPr lang="de-AT" b="1" dirty="0">
                <a:solidFill>
                  <a:srgbClr val="FF0000"/>
                </a:solidFill>
              </a:rPr>
              <a:t>vor</a:t>
            </a:r>
            <a:r>
              <a:rPr lang="de-AT" dirty="0">
                <a:solidFill>
                  <a:srgbClr val="FF0000"/>
                </a:solidFill>
              </a:rPr>
              <a:t> der Animation des Titels angezeigt</a:t>
            </a:r>
          </a:p>
        </p:txBody>
      </p:sp>
    </p:spTree>
    <p:extLst>
      <p:ext uri="{BB962C8B-B14F-4D97-AF65-F5344CB8AC3E}">
        <p14:creationId xmlns:p14="http://schemas.microsoft.com/office/powerpoint/2010/main" val="649601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Video</a:t>
            </a:r>
          </a:p>
        </p:txBody>
      </p:sp>
      <p:sp>
        <p:nvSpPr>
          <p:cNvPr id="6" name="Horizontales Scrollen 5"/>
          <p:cNvSpPr/>
          <p:nvPr/>
        </p:nvSpPr>
        <p:spPr>
          <a:xfrm>
            <a:off x="1668047" y="1288613"/>
            <a:ext cx="8855901" cy="5085567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703251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Audio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973934" y="2575191"/>
            <a:ext cx="27212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Verkürzen Sie die Audio-datei auf ca. 1 Minute, indem Sie Beginn und Ende verschieben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Deaktivieren Sie die Hintergrundwiedergabe</a:t>
            </a:r>
          </a:p>
        </p:txBody>
      </p:sp>
      <p:pic>
        <p:nvPicPr>
          <p:cNvPr id="7" name="Maid with the Flaxen Hai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08537" y="2554796"/>
            <a:ext cx="1241121" cy="12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39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Word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1639662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den Text der Datei </a:t>
            </a:r>
            <a:r>
              <a:rPr lang="de-AT" i="1" dirty="0">
                <a:solidFill>
                  <a:prstClr val="black"/>
                </a:solidFill>
              </a:rPr>
              <a:t>ECDL Advanced.docx </a:t>
            </a:r>
            <a:br>
              <a:rPr lang="de-AT" dirty="0">
                <a:solidFill>
                  <a:srgbClr val="FF0000"/>
                </a:solidFill>
              </a:rPr>
            </a:br>
            <a:r>
              <a:rPr lang="de-AT" dirty="0">
                <a:solidFill>
                  <a:srgbClr val="FF0000"/>
                </a:solidFill>
              </a:rPr>
              <a:t> als Verknüpfung ein.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263675" y="5400824"/>
            <a:ext cx="7664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Ändern Sie danach in der Word-Datei die Reihenfolge  und kontrollieren Sie danach (Kontextmenü: Verknüpfung aktualisieren) die Auswirkung auf der Folie</a:t>
            </a:r>
          </a:p>
        </p:txBody>
      </p:sp>
    </p:spTree>
    <p:extLst>
      <p:ext uri="{BB962C8B-B14F-4D97-AF65-F5344CB8AC3E}">
        <p14:creationId xmlns:p14="http://schemas.microsoft.com/office/powerpoint/2010/main" val="37323242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Verknüpfung zu Excel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630909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das Diagramm aus der Mappe </a:t>
            </a:r>
            <a:r>
              <a:rPr lang="de-AT" i="1" dirty="0">
                <a:solidFill>
                  <a:prstClr val="black"/>
                </a:solidFill>
              </a:rPr>
              <a:t>Verkauf.xlsx</a:t>
            </a:r>
            <a:r>
              <a:rPr lang="de-AT" i="1" dirty="0">
                <a:solidFill>
                  <a:srgbClr val="FF0000"/>
                </a:solidFill>
              </a:rPr>
              <a:t> </a:t>
            </a:r>
            <a:r>
              <a:rPr lang="de-AT" dirty="0">
                <a:solidFill>
                  <a:srgbClr val="FF0000"/>
                </a:solidFill>
              </a:rPr>
              <a:t>als Verknüpfung ein.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381224" y="5559998"/>
            <a:ext cx="742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Heben Sie die Verknüpfung zum Word-Dokument </a:t>
            </a:r>
            <a:r>
              <a:rPr lang="de-AT" i="1" dirty="0"/>
              <a:t>Advanced.docx</a:t>
            </a:r>
            <a:r>
              <a:rPr lang="de-AT" dirty="0">
                <a:solidFill>
                  <a:srgbClr val="FF0000"/>
                </a:solidFill>
              </a:rPr>
              <a:t> auf</a:t>
            </a:r>
          </a:p>
        </p:txBody>
      </p:sp>
    </p:spTree>
    <p:extLst>
      <p:ext uri="{BB962C8B-B14F-4D97-AF65-F5344CB8AC3E}">
        <p14:creationId xmlns:p14="http://schemas.microsoft.com/office/powerpoint/2010/main" val="27938011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Excel-Tabelle als Objekt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2452662" y="1538297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rgbClr val="FF0000"/>
                </a:solidFill>
              </a:rPr>
              <a:t>Fügen Sie unterhalb eine Excel-Tabelle als Objekt ein. Sie soll mit 4 Spalten und mit 6 Zeilen angezeigt werden.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381250" y="4610124"/>
          <a:ext cx="2146300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Arbeitsblatt" r:id="rId4" imgW="2295449" imgH="2104949" progId="Excel.Sheet.12">
                  <p:embed/>
                </p:oleObj>
              </mc:Choice>
              <mc:Fallback>
                <p:oleObj name="Arbeitsblatt" r:id="rId4" imgW="2295449" imgH="2104949" progId="Excel.Sheet.12">
                  <p:embed/>
                  <p:pic>
                    <p:nvPicPr>
                      <p:cNvPr id="4" name="Objek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1250" y="4610124"/>
                        <a:ext cx="2146300" cy="210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feld 4"/>
          <p:cNvSpPr txBox="1"/>
          <p:nvPr/>
        </p:nvSpPr>
        <p:spPr>
          <a:xfrm>
            <a:off x="4667240" y="5038759"/>
            <a:ext cx="2928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Löschen Sie das nebenstehende Objekt</a:t>
            </a:r>
          </a:p>
        </p:txBody>
      </p:sp>
    </p:spTree>
    <p:extLst>
      <p:ext uri="{BB962C8B-B14F-4D97-AF65-F5344CB8AC3E}">
        <p14:creationId xmlns:p14="http://schemas.microsoft.com/office/powerpoint/2010/main" val="7773254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Folie aus Word-Gliederung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595538" y="1714488"/>
            <a:ext cx="714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Erstellen Sie aus der  Worddatei  </a:t>
            </a:r>
            <a:r>
              <a:rPr lang="de-AT" i="1" dirty="0">
                <a:solidFill>
                  <a:prstClr val="black"/>
                </a:solidFill>
              </a:rPr>
              <a:t>ECDL Gliederung.docx  </a:t>
            </a:r>
            <a:r>
              <a:rPr lang="de-AT" dirty="0">
                <a:solidFill>
                  <a:srgbClr val="FF0000"/>
                </a:solidFill>
              </a:rPr>
              <a:t>eine neue Folie.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Löschen Sie anschließend diese Folie 38 (Angabe zur Aufgabe)</a:t>
            </a:r>
          </a:p>
        </p:txBody>
      </p:sp>
    </p:spTree>
    <p:extLst>
      <p:ext uri="{BB962C8B-B14F-4D97-AF65-F5344CB8AC3E}">
        <p14:creationId xmlns:p14="http://schemas.microsoft.com/office/powerpoint/2010/main" val="6023724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dirty="0"/>
              <a:t>Zielgruppenorientierte Präsentation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Erstellen Sie eine benutzerdefinierte Präsentation mit dem Namen </a:t>
            </a:r>
            <a:r>
              <a:rPr lang="de-AT" i="1" dirty="0">
                <a:solidFill>
                  <a:srgbClr val="FF0000"/>
                </a:solidFill>
              </a:rPr>
              <a:t>Diagramm</a:t>
            </a:r>
            <a:r>
              <a:rPr lang="de-AT" dirty="0"/>
              <a:t> mit den 4 Diagramm-Folien </a:t>
            </a:r>
          </a:p>
          <a:p>
            <a:r>
              <a:rPr lang="de-AT" dirty="0"/>
              <a:t>Erstellen Sie auf dieser Folie eine rote, </a:t>
            </a:r>
            <a:br>
              <a:rPr lang="de-AT" dirty="0"/>
            </a:br>
            <a:r>
              <a:rPr lang="de-AT" dirty="0"/>
              <a:t>interaktive </a:t>
            </a:r>
            <a:r>
              <a:rPr lang="de-AT" i="1" dirty="0"/>
              <a:t>Informations</a:t>
            </a:r>
            <a:r>
              <a:rPr lang="de-AT" dirty="0"/>
              <a:t>-Schaltfläche.</a:t>
            </a:r>
          </a:p>
          <a:p>
            <a:r>
              <a:rPr lang="de-AT" dirty="0"/>
              <a:t>Stellen Sie den Start der Präsentation </a:t>
            </a:r>
            <a:r>
              <a:rPr lang="de-AT" i="1" dirty="0"/>
              <a:t>Diagramm</a:t>
            </a:r>
            <a:r>
              <a:rPr lang="de-AT" dirty="0"/>
              <a:t> so ein, dass diese durch Klick auf die rote Info-Schaltfläche beginnt.</a:t>
            </a:r>
          </a:p>
          <a:p>
            <a:r>
              <a:rPr lang="de-AT" dirty="0"/>
              <a:t>Löschen Sie die zielgruppenorientierte Präsentation </a:t>
            </a:r>
            <a:r>
              <a:rPr lang="de-AT" i="1" dirty="0"/>
              <a:t>Grafiken</a:t>
            </a:r>
            <a:r>
              <a:rPr lang="de-AT" dirty="0"/>
              <a:t>.</a:t>
            </a:r>
          </a:p>
          <a:p>
            <a:pPr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941489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Grafik in Master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09600" y="1546244"/>
            <a:ext cx="10972800" cy="4525963"/>
          </a:xfrm>
        </p:spPr>
        <p:txBody>
          <a:bodyPr>
            <a:normAutofit/>
          </a:bodyPr>
          <a:lstStyle/>
          <a:p>
            <a:r>
              <a:rPr lang="de-AT" sz="2800" dirty="0"/>
              <a:t>Kopieren Sie die drei Zeichenobjekte der Folie 5 (Titel: Logo) als Gruppierung auf diese Folie und verkleinern Sie die Grafik </a:t>
            </a:r>
            <a:br>
              <a:rPr lang="de-AT" sz="2800" dirty="0"/>
            </a:br>
            <a:r>
              <a:rPr lang="de-AT" sz="2800" dirty="0"/>
              <a:t>proportional auf 50% </a:t>
            </a:r>
          </a:p>
          <a:p>
            <a:r>
              <a:rPr lang="de-AT" sz="2800" dirty="0"/>
              <a:t>Positionieren Sie nun die Grafik auch im Folienmaster mit dem Design </a:t>
            </a:r>
            <a:r>
              <a:rPr lang="de-AT" sz="2800" i="1" dirty="0"/>
              <a:t>Office</a:t>
            </a:r>
            <a:r>
              <a:rPr lang="de-AT" sz="2800" dirty="0"/>
              <a:t>: horizontal 29 cm, vertikal 15 cm, im Hintergrund</a:t>
            </a:r>
            <a:br>
              <a:rPr lang="de-AT" sz="2800" dirty="0"/>
            </a:br>
            <a:r>
              <a:rPr lang="de-AT" sz="2800" dirty="0"/>
              <a:t>damit ALLE Folien dieses Logo aufweisen</a:t>
            </a:r>
          </a:p>
          <a:p>
            <a:r>
              <a:rPr lang="de-AT" sz="2800" dirty="0"/>
              <a:t>Fügen Sie dem Hintergrund des Folienmasters </a:t>
            </a:r>
            <a:r>
              <a:rPr lang="de-AT" sz="2800" i="1" dirty="0"/>
              <a:t>Office</a:t>
            </a:r>
            <a:r>
              <a:rPr lang="de-AT" sz="2800" dirty="0"/>
              <a:t> für </a:t>
            </a:r>
            <a:r>
              <a:rPr lang="de-AT" sz="2800" i="1" dirty="0"/>
              <a:t>Titel und Inhalt</a:t>
            </a:r>
            <a:r>
              <a:rPr lang="de-AT" sz="2800" dirty="0"/>
              <a:t> einen radialen Farbverlauf von weiß nach blau (Akzent 1, heller 40%) hinzu</a:t>
            </a:r>
          </a:p>
        </p:txBody>
      </p:sp>
      <p:sp>
        <p:nvSpPr>
          <p:cNvPr id="4" name="Rechteck 3"/>
          <p:cNvSpPr/>
          <p:nvPr/>
        </p:nvSpPr>
        <p:spPr>
          <a:xfrm>
            <a:off x="10174975" y="1995701"/>
            <a:ext cx="932400" cy="83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786289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Folienübergang und </a:t>
            </a:r>
            <a:br>
              <a:rPr lang="de-AT" dirty="0"/>
            </a:br>
            <a:r>
              <a:rPr lang="de-AT" dirty="0"/>
              <a:t>Präsentationseinstellungen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/>
              <a:t>Weisen Sie der Präsentation einen Folienübergang </a:t>
            </a:r>
            <a:r>
              <a:rPr lang="de-AT" i="1" dirty="0"/>
              <a:t>Uhr, </a:t>
            </a:r>
            <a:r>
              <a:rPr lang="de-AT" dirty="0"/>
              <a:t>Dauer: 2 Sek., die Folien sollen nach </a:t>
            </a:r>
            <a:r>
              <a:rPr lang="de-AT" i="1" dirty="0"/>
              <a:t>20 Sekunden </a:t>
            </a:r>
            <a:r>
              <a:rPr lang="de-AT" dirty="0"/>
              <a:t>zur nächsten Folie wechseln</a:t>
            </a:r>
          </a:p>
          <a:p>
            <a:r>
              <a:rPr lang="de-AT" dirty="0"/>
              <a:t>Ändern Sie die Bildschirmpräsentationseinstellung, damit die automatische Wiederholung nicht mehr durchgeführt wird und die von Ihnen bestimmten Übergangszeiten verwendet werden können</a:t>
            </a:r>
          </a:p>
          <a:p>
            <a:r>
              <a:rPr lang="de-AT" dirty="0"/>
              <a:t>Für Anmerkungen soll die Stiftfarbe ROT verwendet werden.</a:t>
            </a:r>
          </a:p>
        </p:txBody>
      </p:sp>
    </p:spTree>
    <p:extLst>
      <p:ext uri="{BB962C8B-B14F-4D97-AF65-F5344CB8AC3E}">
        <p14:creationId xmlns:p14="http://schemas.microsoft.com/office/powerpoint/2010/main" val="5597187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540913"/>
            <a:ext cx="4917068" cy="872544"/>
          </a:xfrm>
        </p:spPr>
        <p:txBody>
          <a:bodyPr>
            <a:normAutofit/>
          </a:bodyPr>
          <a:lstStyle/>
          <a:p>
            <a:r>
              <a:rPr lang="de-DE" sz="3600" dirty="0"/>
              <a:t>Bildschirmaufzeichnung</a:t>
            </a:r>
            <a:endParaRPr lang="de-AT" sz="3600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917068" cy="1559257"/>
          </a:xfrm>
        </p:spPr>
        <p:txBody>
          <a:bodyPr>
            <a:normAutofit/>
          </a:bodyPr>
          <a:lstStyle/>
          <a:p>
            <a:r>
              <a:rPr lang="de-DE" sz="2000" dirty="0"/>
              <a:t>Aktion:</a:t>
            </a:r>
          </a:p>
          <a:p>
            <a:r>
              <a:rPr lang="de-DE" sz="2000" dirty="0"/>
              <a:t>Wählen Sie einen Bereich auf Ihrem Desktop aus und erstellen Sie dort einen neuen Ordner mit dem Namen </a:t>
            </a:r>
            <a:r>
              <a:rPr lang="de-DE" sz="2000" dirty="0">
                <a:solidFill>
                  <a:srgbClr val="FF0000"/>
                </a:solidFill>
              </a:rPr>
              <a:t>PowerPoint</a:t>
            </a:r>
            <a:r>
              <a:rPr lang="de-DE" sz="2000" dirty="0"/>
              <a:t>.</a:t>
            </a:r>
            <a:endParaRPr lang="de-AT" sz="2000" dirty="0"/>
          </a:p>
        </p:txBody>
      </p:sp>
      <p:sp>
        <p:nvSpPr>
          <p:cNvPr id="2" name="Rechteck 1"/>
          <p:cNvSpPr/>
          <p:nvPr/>
        </p:nvSpPr>
        <p:spPr>
          <a:xfrm>
            <a:off x="5756856" y="811846"/>
            <a:ext cx="5468400" cy="455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Platzhalter für Video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7060855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2809852" y="3071810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Viel Freude und Erfolg bei Ihren Präsentationen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wünscht Ihnen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das Autorenteam ALGE</a:t>
            </a:r>
            <a:b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Gerlinde und Alfred Einöder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verlag@alge-edv.at</a:t>
            </a: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AT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5" name="Picture 2" descr="C:\Users\Off 2010\AppData\Local\Microsoft\Windows\Temporary Internet Files\Content.IE5\ROM69XES\MC900439350[1]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54" y="764704"/>
            <a:ext cx="1522892" cy="152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03507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Logo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Aktion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7" y="2505075"/>
            <a:ext cx="6300000" cy="3684588"/>
          </a:xfrm>
        </p:spPr>
        <p:txBody>
          <a:bodyPr>
            <a:normAutofit/>
          </a:bodyPr>
          <a:lstStyle/>
          <a:p>
            <a:r>
              <a:rPr lang="de-AT" dirty="0"/>
              <a:t>Zeichentools /Format /Anordnen </a:t>
            </a:r>
            <a:br>
              <a:rPr lang="de-AT" dirty="0"/>
            </a:br>
            <a:br>
              <a:rPr lang="de-AT" dirty="0"/>
            </a:br>
            <a:r>
              <a:rPr lang="de-AT" dirty="0"/>
              <a:t>Richten Sie die Elemente gemeinsam horizontal zentriert und vertikal verteilt aus</a:t>
            </a:r>
            <a:br>
              <a:rPr lang="de-AT" dirty="0"/>
            </a:br>
            <a:br>
              <a:rPr lang="de-AT" dirty="0"/>
            </a:br>
            <a:endParaRPr lang="de-AT" dirty="0"/>
          </a:p>
          <a:p>
            <a:endParaRPr lang="de-AT" dirty="0"/>
          </a:p>
        </p:txBody>
      </p:sp>
      <p:sp>
        <p:nvSpPr>
          <p:cNvPr id="10" name="Flussdiagramm: Alternativer Prozess 9"/>
          <p:cNvSpPr/>
          <p:nvPr/>
        </p:nvSpPr>
        <p:spPr>
          <a:xfrm>
            <a:off x="8055717" y="3082452"/>
            <a:ext cx="2291904" cy="1193046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2" name="Gleichschenkliges Dreieck 11"/>
          <p:cNvSpPr/>
          <p:nvPr/>
        </p:nvSpPr>
        <p:spPr>
          <a:xfrm>
            <a:off x="7457956" y="2694622"/>
            <a:ext cx="1643085" cy="1533546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Ellipse 10"/>
          <p:cNvSpPr/>
          <p:nvPr/>
        </p:nvSpPr>
        <p:spPr>
          <a:xfrm>
            <a:off x="9429306" y="3576996"/>
            <a:ext cx="1080519" cy="103900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506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(Grafik) formatieren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Ausgangssituation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AT" dirty="0"/>
              <a:t>Ziel</a:t>
            </a:r>
          </a:p>
        </p:txBody>
      </p:sp>
      <p:sp>
        <p:nvSpPr>
          <p:cNvPr id="7" name="Raute 6"/>
          <p:cNvSpPr/>
          <p:nvPr/>
        </p:nvSpPr>
        <p:spPr>
          <a:xfrm>
            <a:off x="6667505" y="2357431"/>
            <a:ext cx="2008215" cy="2008215"/>
          </a:xfrm>
          <a:prstGeom prst="diamond">
            <a:avLst/>
          </a:prstGeom>
          <a:gradFill>
            <a:gsLst>
              <a:gs pos="0">
                <a:schemeClr val="accent1"/>
              </a:gs>
              <a:gs pos="100000">
                <a:srgbClr val="FFFF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</a:gradFill>
          <a:scene3d>
            <a:camera prst="perspectiveBelow"/>
            <a:lightRig rig="threePt" dir="t"/>
          </a:scene3d>
          <a:sp3d extrusionH="635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Wolkenförmige Legende 7"/>
          <p:cNvSpPr/>
          <p:nvPr/>
        </p:nvSpPr>
        <p:spPr>
          <a:xfrm>
            <a:off x="616743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scene3d>
            <a:camera prst="perspectiveBelow"/>
            <a:lightRig rig="threePt" dir="t"/>
          </a:scene3d>
          <a:sp3d extrusionH="635000"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9" name="Raute 8"/>
          <p:cNvSpPr/>
          <p:nvPr/>
        </p:nvSpPr>
        <p:spPr>
          <a:xfrm>
            <a:off x="2738415" y="2357431"/>
            <a:ext cx="2008215" cy="2008215"/>
          </a:xfrm>
          <a:prstGeom prst="diamon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Wolkenförmige Legende 9"/>
          <p:cNvSpPr/>
          <p:nvPr/>
        </p:nvSpPr>
        <p:spPr>
          <a:xfrm>
            <a:off x="2238348" y="4500570"/>
            <a:ext cx="2928958" cy="1571636"/>
          </a:xfrm>
          <a:prstGeom prst="cloudCallout">
            <a:avLst>
              <a:gd name="adj1" fmla="val -46687"/>
              <a:gd name="adj2" fmla="val 706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8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Transparenz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600056" y="1600201"/>
            <a:ext cx="3610744" cy="4525963"/>
          </a:xfrm>
        </p:spPr>
        <p:txBody>
          <a:bodyPr>
            <a:norm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Heben Sie die Gruppierung der Grafik auf und wandeln sie in ein Zeichnungsobjekt um</a:t>
            </a:r>
          </a:p>
          <a:p>
            <a:endParaRPr lang="de-AT" sz="2000" dirty="0">
              <a:solidFill>
                <a:srgbClr val="FF0000"/>
              </a:solidFill>
            </a:endParaRPr>
          </a:p>
          <a:p>
            <a:r>
              <a:rPr lang="de-AT" sz="2000" dirty="0">
                <a:solidFill>
                  <a:srgbClr val="FF0000"/>
                </a:solidFill>
              </a:rPr>
              <a:t>Weisen Sie den beiden Farb-kreisen eine Transparenz von 50 % zu</a:t>
            </a:r>
          </a:p>
          <a:p>
            <a:endParaRPr lang="de-AT" sz="2000" dirty="0"/>
          </a:p>
        </p:txBody>
      </p:sp>
      <p:sp>
        <p:nvSpPr>
          <p:cNvPr id="5" name="Inhaltsplatzhalter 4"/>
          <p:cNvSpPr txBox="1">
            <a:spLocks noGrp="1"/>
          </p:cNvSpPr>
          <p:nvPr>
            <p:ph sz="half" idx="1"/>
          </p:nvPr>
        </p:nvSpPr>
        <p:spPr>
          <a:xfrm>
            <a:off x="2338390" y="1600201"/>
            <a:ext cx="332898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  <a:p>
            <a:pPr marL="0">
              <a:buNone/>
            </a:pPr>
            <a:r>
              <a:rPr lang="de-AT" sz="1800" dirty="0"/>
              <a:t>Dieser Text dient nur zum Testen der vorgegebenen Aufgabe</a:t>
            </a:r>
          </a:p>
        </p:txBody>
      </p:sp>
      <p:pic>
        <p:nvPicPr>
          <p:cNvPr id="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92760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Transparente Farbe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67372" y="4286257"/>
            <a:ext cx="33591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prstClr val="black"/>
                </a:solidFill>
              </a:rPr>
              <a:t>Bestimmen Sie auch in der Grafik auf Folie 1 für die Farbe Weiß die transparente Farbe</a:t>
            </a:r>
          </a:p>
          <a:p>
            <a:endParaRPr lang="de-AT" dirty="0">
              <a:solidFill>
                <a:prstClr val="black"/>
              </a:solidFill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5621332" y="1457298"/>
            <a:ext cx="39068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rgbClr val="FF0000"/>
                </a:solidFill>
              </a:rPr>
              <a:t>Transparente Farbe in </a:t>
            </a:r>
            <a:r>
              <a:rPr lang="de-AT" b="1" dirty="0">
                <a:solidFill>
                  <a:srgbClr val="FF0000"/>
                </a:solidFill>
              </a:rPr>
              <a:t>Bild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Testen Sie die Aktion: </a:t>
            </a:r>
            <a:r>
              <a:rPr lang="de-AT" i="1" dirty="0">
                <a:solidFill>
                  <a:srgbClr val="FF0000"/>
                </a:solidFill>
              </a:rPr>
              <a:t>Bildtools /Format /Anpassen  /Farbe /Transparente Farbe  bestimmen</a:t>
            </a:r>
          </a:p>
          <a:p>
            <a:endParaRPr lang="de-AT" dirty="0">
              <a:solidFill>
                <a:srgbClr val="FF0000"/>
              </a:solidFill>
            </a:endParaRPr>
          </a:p>
          <a:p>
            <a:r>
              <a:rPr lang="de-AT" dirty="0">
                <a:solidFill>
                  <a:srgbClr val="FF0000"/>
                </a:solidFill>
              </a:rPr>
              <a:t>Zuerst für den grauen und danach für den blauen Kreis</a:t>
            </a:r>
          </a:p>
        </p:txBody>
      </p:sp>
      <p:pic>
        <p:nvPicPr>
          <p:cNvPr id="8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5538" y="1714489"/>
            <a:ext cx="2580886" cy="42349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5720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Form formatieren, Format übertragen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de-AT" dirty="0"/>
              <a:t>Ausgangssituation zur Formatierung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de-AT" dirty="0"/>
              <a:t>Ziel</a:t>
            </a:r>
          </a:p>
        </p:txBody>
      </p:sp>
      <p:sp>
        <p:nvSpPr>
          <p:cNvPr id="7" name="Richtungspfeil 6"/>
          <p:cNvSpPr/>
          <p:nvPr/>
        </p:nvSpPr>
        <p:spPr>
          <a:xfrm>
            <a:off x="7024694" y="2447914"/>
            <a:ext cx="1752624" cy="766773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 w="57150">
            <a:solidFill>
              <a:schemeClr val="tx1"/>
            </a:solidFill>
            <a:prstDash val="sysDash"/>
          </a:ln>
          <a:effectLst>
            <a:outerShdw dist="482600" dir="918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8" name="Zierrahmen 7"/>
          <p:cNvSpPr/>
          <p:nvPr/>
        </p:nvSpPr>
        <p:spPr>
          <a:xfrm rot="20260100">
            <a:off x="3355344" y="4542705"/>
            <a:ext cx="1168416" cy="985851"/>
          </a:xfrm>
          <a:prstGeom prst="plaqu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0" name="Zierrahmen 9"/>
          <p:cNvSpPr/>
          <p:nvPr/>
        </p:nvSpPr>
        <p:spPr>
          <a:xfrm rot="20280000">
            <a:off x="7381121" y="4469213"/>
            <a:ext cx="1168416" cy="985851"/>
          </a:xfrm>
          <a:prstGeom prst="plaqu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sp>
        <p:nvSpPr>
          <p:cNvPr id="11" name="Textplatzhalter 2"/>
          <p:cNvSpPr txBox="1">
            <a:spLocks/>
          </p:cNvSpPr>
          <p:nvPr/>
        </p:nvSpPr>
        <p:spPr>
          <a:xfrm>
            <a:off x="4095736" y="3643314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de-AT" sz="2400" b="1" dirty="0">
                <a:solidFill>
                  <a:srgbClr val="FF0000"/>
                </a:solidFill>
              </a:rPr>
              <a:t>Format übertragen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095604" y="6072206"/>
            <a:ext cx="65008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2000" dirty="0">
                <a:solidFill>
                  <a:srgbClr val="FF0000"/>
                </a:solidFill>
              </a:rPr>
              <a:t>Blenden Sie </a:t>
            </a:r>
            <a:r>
              <a:rPr lang="de-AT" sz="2000" b="1" dirty="0">
                <a:solidFill>
                  <a:srgbClr val="FF0000"/>
                </a:solidFill>
              </a:rPr>
              <a:t>nur auf dieser Folie </a:t>
            </a:r>
            <a:r>
              <a:rPr lang="de-AT" sz="2000" dirty="0">
                <a:solidFill>
                  <a:srgbClr val="FF0000"/>
                </a:solidFill>
              </a:rPr>
              <a:t>die Grafik rechts unten aus</a:t>
            </a:r>
          </a:p>
        </p:txBody>
      </p:sp>
      <p:sp>
        <p:nvSpPr>
          <p:cNvPr id="13" name="Richtungspfeil 12"/>
          <p:cNvSpPr/>
          <p:nvPr/>
        </p:nvSpPr>
        <p:spPr>
          <a:xfrm>
            <a:off x="2979713" y="2447914"/>
            <a:ext cx="1752624" cy="766773"/>
          </a:xfrm>
          <a:prstGeom prst="homePlate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mit Pfeil 5"/>
          <p:cNvCxnSpPr/>
          <p:nvPr/>
        </p:nvCxnSpPr>
        <p:spPr>
          <a:xfrm flipV="1">
            <a:off x="5361140" y="5148197"/>
            <a:ext cx="1427967" cy="1252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914672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anymed">
  <a:themeElements>
    <a:clrScheme name="Benutzerdefiniert 3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9F2936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anym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1166</Words>
  <Application>Microsoft Office PowerPoint</Application>
  <PresentationFormat>Breitbild</PresentationFormat>
  <Paragraphs>266</Paragraphs>
  <Slides>42</Slides>
  <Notes>39</Notes>
  <HiddenSlides>0</HiddenSlides>
  <MMClips>1</MMClips>
  <ScaleCrop>false</ScaleCrop>
  <HeadingPairs>
    <vt:vector size="10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42</vt:i4>
      </vt:variant>
      <vt:variant>
        <vt:lpstr>Zielgruppenorientierte Präsentationen</vt:lpstr>
      </vt:variant>
      <vt:variant>
        <vt:i4>1</vt:i4>
      </vt:variant>
    </vt:vector>
  </HeadingPairs>
  <TitlesOfParts>
    <vt:vector size="52" baseType="lpstr">
      <vt:lpstr>Arial</vt:lpstr>
      <vt:lpstr>Calibri</vt:lpstr>
      <vt:lpstr>Calibri Light</vt:lpstr>
      <vt:lpstr>Times New Roman</vt:lpstr>
      <vt:lpstr>Verdana</vt:lpstr>
      <vt:lpstr>Wingdings 2</vt:lpstr>
      <vt:lpstr>Office</vt:lpstr>
      <vt:lpstr>Ganymed</vt:lpstr>
      <vt:lpstr>Arbeitsblatt</vt:lpstr>
      <vt:lpstr>Übungen zu PowerPoint </vt:lpstr>
      <vt:lpstr>Mastereinstellungen</vt:lpstr>
      <vt:lpstr>Benutzerdef. Folienmaster</vt:lpstr>
      <vt:lpstr>Grafik in Master</vt:lpstr>
      <vt:lpstr>Logo</vt:lpstr>
      <vt:lpstr>Form (Grafik) formatieren</vt:lpstr>
      <vt:lpstr>Transparenz</vt:lpstr>
      <vt:lpstr>Transparente Farbe</vt:lpstr>
      <vt:lpstr>Form formatieren, Format übertragen</vt:lpstr>
      <vt:lpstr>Alternativtext</vt:lpstr>
      <vt:lpstr>Aufgabe: Grafiken neu färben</vt:lpstr>
      <vt:lpstr>Lösung: Grafiken neu färben</vt:lpstr>
      <vt:lpstr>Grafiken / Originalfarben zurücksetzen</vt:lpstr>
      <vt:lpstr>Grafik einfügen</vt:lpstr>
      <vt:lpstr>Grafik einfügen/Grafik speichern</vt:lpstr>
      <vt:lpstr>Bildbearbeitung</vt:lpstr>
      <vt:lpstr>An ausgewählten Objekten unten, horizontal verteilt ausrichten</vt:lpstr>
      <vt:lpstr>An (Unterkante) der Folie horizontal verteilt ausrichten</vt:lpstr>
      <vt:lpstr>Bild zuschneiden und speichern</vt:lpstr>
      <vt:lpstr>ClipArt bearbeiten</vt:lpstr>
      <vt:lpstr>Lösung: Einzelelement umfärben</vt:lpstr>
      <vt:lpstr>Online-Video</vt:lpstr>
      <vt:lpstr>Diagramm bearbeiten</vt:lpstr>
      <vt:lpstr>Diagramm bearbeiten 2</vt:lpstr>
      <vt:lpstr>Diagramm bearbeiten 3</vt:lpstr>
      <vt:lpstr>Diagramm Animation</vt:lpstr>
      <vt:lpstr>SmartArt ZYKLUS</vt:lpstr>
      <vt:lpstr>SmartArt PYRAMIDE</vt:lpstr>
      <vt:lpstr>Verbindungslinien erstellen</vt:lpstr>
      <vt:lpstr>Multimedia</vt:lpstr>
      <vt:lpstr>Animation 1</vt:lpstr>
      <vt:lpstr>Animation 2</vt:lpstr>
      <vt:lpstr>Video</vt:lpstr>
      <vt:lpstr>Audio</vt:lpstr>
      <vt:lpstr>Verknüpfung zu Word</vt:lpstr>
      <vt:lpstr>Verknüpfung zu Excel</vt:lpstr>
      <vt:lpstr>Excel-Tabelle als Objekt</vt:lpstr>
      <vt:lpstr>Folie aus Word-Gliederung</vt:lpstr>
      <vt:lpstr>Zielgruppenorientierte Präsentation</vt:lpstr>
      <vt:lpstr>Folienübergang und  Präsentationseinstellungen</vt:lpstr>
      <vt:lpstr>Bildschirmaufzeichnung</vt:lpstr>
      <vt:lpstr>PowerPoint-Präsentation</vt:lpstr>
      <vt:lpstr>Grafiken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ALGE</dc:creator>
  <cp:lastModifiedBy>ALGE</cp:lastModifiedBy>
  <cp:revision>14</cp:revision>
  <dcterms:created xsi:type="dcterms:W3CDTF">2019-03-15T13:10:47Z</dcterms:created>
  <dcterms:modified xsi:type="dcterms:W3CDTF">2019-03-19T13:30:52Z</dcterms:modified>
</cp:coreProperties>
</file>