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5" autoAdjust="0"/>
    <p:restoredTop sz="86364" autoAdjust="0"/>
  </p:normalViewPr>
  <p:slideViewPr>
    <p:cSldViewPr snapToGrid="0">
      <p:cViewPr varScale="1">
        <p:scale>
          <a:sx n="51" d="100"/>
          <a:sy n="51" d="100"/>
        </p:scale>
        <p:origin x="84" y="2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A7D0B-F780-4CCC-B2FA-2AC202C7A3D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24C8A-5397-4AC1-B624-C8F3273C0D2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67086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24C8A-5397-4AC1-B624-C8F3273C0D2D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8158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0976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7309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56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559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0744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5341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1238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9182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5FBB-E65A-443D-9320-15FEC7980F0B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57F8-3E9F-4714-965D-B72E9D614B22}" type="slidenum">
              <a:rPr lang="de-AT" smtClean="0"/>
              <a:t>‹Nr.›</a:t>
            </a:fld>
            <a:endParaRPr lang="de-AT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497638" y="2535238"/>
            <a:ext cx="2454275" cy="2520000"/>
          </a:xfrm>
        </p:spPr>
        <p:txBody>
          <a:bodyPr/>
          <a:lstStyle/>
          <a:p>
            <a:endParaRPr lang="de-AT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4"/>
          </p:nvPr>
        </p:nvSpPr>
        <p:spPr>
          <a:xfrm>
            <a:off x="677863" y="2535238"/>
            <a:ext cx="5176837" cy="2520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2791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8587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6401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8996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0426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300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614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4974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0188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8966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486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4226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8172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8526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7515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0552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514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3442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1031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2746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11665-C405-4D45-BFCB-5F4AE71D9FED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54888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90" r:id="rId17"/>
  </p:sldLayoutIdLst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2">
                <a:lumMod val="67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 rot="16200000">
            <a:off x="-472961" y="5638912"/>
            <a:ext cx="180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11773-84A9-44FE-A5C8-DE077468E9AF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 rot="16200000">
            <a:off x="-1012961" y="3297101"/>
            <a:ext cx="28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 rot="16200000">
            <a:off x="-292961" y="1136195"/>
            <a:ext cx="144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43801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roadway" panose="04040905080B02020502" pitchFamily="8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Folienmaster und Vorlagen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>
                <a:solidFill>
                  <a:srgbClr val="FF0000"/>
                </a:solidFill>
              </a:rPr>
              <a:t>Zur Speicherung als RTF und Videodatei</a:t>
            </a:r>
          </a:p>
        </p:txBody>
      </p:sp>
    </p:spTree>
    <p:extLst>
      <p:ext uri="{BB962C8B-B14F-4D97-AF65-F5344CB8AC3E}">
        <p14:creationId xmlns:p14="http://schemas.microsoft.com/office/powerpoint/2010/main" val="255867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21020">
        <p14:honeycomb/>
      </p:transition>
    </mc:Choice>
    <mc:Fallback xmlns="">
      <p:transition spd="slow" advTm="21020">
        <p:fade/>
      </p:transition>
    </mc:Fallback>
  </mc:AlternateContent>
  <p:extLst mod="1">
    <p:ext uri="{3A86A75C-4F4B-4683-9AE1-C65F6400EC91}">
      <p14:laserTraceLst xmlns:p14="http://schemas.microsoft.com/office/powerpoint/2010/main">
        <p14:tracePtLst>
          <p14:tracePt t="2406" x="7112000" y="3162300"/>
          <p14:tracePt t="3387" x="7118350" y="3162300"/>
          <p14:tracePt t="3395" x="7131050" y="3175000"/>
          <p14:tracePt t="3404" x="7156450" y="3194050"/>
          <p14:tracePt t="3419" x="7188200" y="3225800"/>
          <p14:tracePt t="3435" x="7264400" y="3314700"/>
          <p14:tracePt t="3452" x="7346950" y="3371850"/>
          <p14:tracePt t="3469" x="7423150" y="3479800"/>
          <p14:tracePt t="3485" x="7505700" y="3600450"/>
          <p14:tracePt t="3502" x="7569200" y="3689350"/>
          <p14:tracePt t="3836" x="7581900" y="3689350"/>
          <p14:tracePt t="3843" x="7594600" y="3683000"/>
          <p14:tracePt t="3859" x="7607300" y="3683000"/>
          <p14:tracePt t="3869" x="7613650" y="3683000"/>
          <p14:tracePt t="3886" x="7626350" y="3683000"/>
          <p14:tracePt t="3902" x="7651750" y="3683000"/>
          <p14:tracePt t="3919" x="7664450" y="3683000"/>
          <p14:tracePt t="3936" x="7689850" y="3683000"/>
          <p14:tracePt t="3957" x="7702550" y="3683000"/>
          <p14:tracePt t="3969" x="7702550" y="3689350"/>
          <p14:tracePt t="3986" x="7708900" y="3695700"/>
          <p14:tracePt t="4002" x="7715250" y="3695700"/>
          <p14:tracePt t="4019" x="7721600" y="3714750"/>
          <p14:tracePt t="4036" x="7727950" y="3733800"/>
          <p14:tracePt t="4052" x="7747000" y="3759200"/>
          <p14:tracePt t="4069" x="7759700" y="3784600"/>
          <p14:tracePt t="4086" x="7772400" y="3803650"/>
          <p14:tracePt t="4102" x="7797800" y="3835400"/>
          <p14:tracePt t="4119" x="7829550" y="3860800"/>
          <p14:tracePt t="4136" x="7874000" y="3898900"/>
          <p14:tracePt t="4152" x="7912100" y="3924300"/>
          <p14:tracePt t="4169" x="7956550" y="3956050"/>
          <p14:tracePt t="4186" x="8007350" y="3981450"/>
          <p14:tracePt t="4202" x="8058150" y="4000500"/>
          <p14:tracePt t="4219" x="8159750" y="4038600"/>
          <p14:tracePt t="4236" x="8229600" y="4057650"/>
          <p14:tracePt t="4253" x="8293100" y="4070350"/>
          <p14:tracePt t="4269" x="8343900" y="4070350"/>
          <p14:tracePt t="4286" x="8362950" y="4070350"/>
          <p14:tracePt t="4303" x="8369300" y="4070350"/>
          <p14:tracePt t="4336" x="8350250" y="4057650"/>
          <p14:tracePt t="4353" x="8331200" y="4044950"/>
          <p14:tracePt t="4369" x="8299450" y="4038600"/>
          <p14:tracePt t="4386" x="8286750" y="4032250"/>
          <p14:tracePt t="4403" x="8267700" y="4025900"/>
          <p14:tracePt t="4419" x="8267700" y="4019550"/>
          <p14:tracePt t="4436" x="8267700" y="4013200"/>
          <p14:tracePt t="4484" x="8267700" y="4006850"/>
          <p14:tracePt t="4516" x="8267700" y="4000500"/>
          <p14:tracePt t="4532" x="8261350" y="4000500"/>
          <p14:tracePt t="4548" x="8255000" y="4000500"/>
          <p14:tracePt t="4556" x="8248650" y="4000500"/>
          <p14:tracePt t="4572" x="8242300" y="4006850"/>
          <p14:tracePt t="4580" x="8229600" y="4013200"/>
          <p14:tracePt t="4588" x="8216900" y="4019550"/>
          <p14:tracePt t="4603" x="8216900" y="4025900"/>
          <p14:tracePt t="4620" x="8185150" y="4051300"/>
          <p14:tracePt t="4636" x="8159750" y="4064000"/>
          <p14:tracePt t="4653" x="8147050" y="4076700"/>
          <p14:tracePt t="4669" x="8128000" y="4076700"/>
          <p14:tracePt t="4687" x="8121650" y="4076700"/>
          <p14:tracePt t="4703" x="8115300" y="4076700"/>
          <p14:tracePt t="4740" x="8108950" y="4070350"/>
          <p14:tracePt t="4753" x="8108950" y="4064000"/>
          <p14:tracePt t="4770" x="8108950" y="4051300"/>
          <p14:tracePt t="4786" x="8108950" y="4038600"/>
          <p14:tracePt t="4803" x="8096250" y="4032250"/>
          <p14:tracePt t="4820" x="8077200" y="4013200"/>
          <p14:tracePt t="4836" x="8070850" y="4013200"/>
          <p14:tracePt t="4853" x="8064500" y="4013200"/>
          <p14:tracePt t="5092" x="8058150" y="4013200"/>
          <p14:tracePt t="5100" x="8051800" y="4013200"/>
          <p14:tracePt t="5116" x="8039100" y="4013200"/>
          <p14:tracePt t="5124" x="8032750" y="4019550"/>
          <p14:tracePt t="5141" x="8020050" y="4019550"/>
          <p14:tracePt t="5153" x="8013700" y="4019550"/>
          <p14:tracePt t="5170" x="7988300" y="4032250"/>
          <p14:tracePt t="5186" x="7943850" y="4038600"/>
          <p14:tracePt t="5203" x="7893050" y="4044950"/>
          <p14:tracePt t="5220" x="7816850" y="4057650"/>
          <p14:tracePt t="5237" x="7778750" y="4064000"/>
          <p14:tracePt t="5254" x="7740650" y="4070350"/>
          <p14:tracePt t="5270" x="7708900" y="4076700"/>
          <p14:tracePt t="5287" x="7689850" y="4083050"/>
          <p14:tracePt t="5303" x="7664450" y="4083050"/>
          <p14:tracePt t="5320" x="7626350" y="4095750"/>
          <p14:tracePt t="5337" x="7594600" y="4114800"/>
          <p14:tracePt t="5353" x="7556500" y="4127500"/>
          <p14:tracePt t="5370" x="7531100" y="4127500"/>
          <p14:tracePt t="5387" x="7486650" y="4133850"/>
          <p14:tracePt t="5403" x="7429500" y="4140200"/>
          <p14:tracePt t="5420" x="7372350" y="4146550"/>
          <p14:tracePt t="5437" x="7334250" y="4159250"/>
          <p14:tracePt t="5453" x="7289800" y="4159250"/>
          <p14:tracePt t="5470" x="7251700" y="4159250"/>
          <p14:tracePt t="5487" x="7226300" y="4152900"/>
          <p14:tracePt t="5503" x="7207250" y="4146550"/>
          <p14:tracePt t="5520" x="7194550" y="4133850"/>
          <p14:tracePt t="5537" x="7194550" y="4127500"/>
          <p14:tracePt t="5553" x="7188200" y="4114800"/>
          <p14:tracePt t="5571" x="7188200" y="4108450"/>
          <p14:tracePt t="5587" x="7181850" y="4102100"/>
          <p14:tracePt t="5604" x="7175500" y="4095750"/>
          <p14:tracePt t="5620" x="7169150" y="4095750"/>
          <p14:tracePt t="5637" x="7162800" y="4089400"/>
          <p14:tracePt t="5654" x="7143750" y="4089400"/>
          <p14:tracePt t="5671" x="7112000" y="4089400"/>
          <p14:tracePt t="5687" x="7073900" y="4089400"/>
          <p14:tracePt t="5704" x="7054850" y="4095750"/>
          <p14:tracePt t="5721" x="7035800" y="4108450"/>
          <p14:tracePt t="5737" x="7035800" y="4127500"/>
          <p14:tracePt t="5754" x="7029450" y="4159250"/>
          <p14:tracePt t="5771" x="7029450" y="4191000"/>
          <p14:tracePt t="5787" x="7029450" y="4241800"/>
          <p14:tracePt t="5804" x="7042150" y="4292600"/>
          <p14:tracePt t="5821" x="7048500" y="4330700"/>
          <p14:tracePt t="5837" x="7073900" y="4362450"/>
          <p14:tracePt t="5854" x="7105650" y="4394200"/>
          <p14:tracePt t="5871" x="7137400" y="4419600"/>
          <p14:tracePt t="5887" x="7181850" y="4438650"/>
          <p14:tracePt t="5904" x="7219950" y="4451350"/>
          <p14:tracePt t="5921" x="7264400" y="4451350"/>
          <p14:tracePt t="5937" x="7296150" y="4451350"/>
          <p14:tracePt t="5955" x="7327900" y="4451350"/>
          <p14:tracePt t="5971" x="7353300" y="4445000"/>
          <p14:tracePt t="5972" x="7372350" y="4438650"/>
          <p14:tracePt t="5987" x="7385050" y="4432300"/>
          <p14:tracePt t="6004" x="7416800" y="4419600"/>
          <p14:tracePt t="6021" x="7429500" y="4406900"/>
          <p14:tracePt t="6037" x="7442200" y="4400550"/>
          <p14:tracePt t="6054" x="7461250" y="4375150"/>
          <p14:tracePt t="6071" x="7480300" y="4362450"/>
          <p14:tracePt t="6087" x="7493000" y="4337050"/>
          <p14:tracePt t="6104" x="7499350" y="4318000"/>
          <p14:tracePt t="6121" x="7505700" y="4298950"/>
          <p14:tracePt t="6137" x="7518400" y="4267200"/>
          <p14:tracePt t="6154" x="7518400" y="4235450"/>
          <p14:tracePt t="6171" x="7518400" y="4210050"/>
          <p14:tracePt t="6187" x="7518400" y="4184650"/>
          <p14:tracePt t="6188" x="7518400" y="4165600"/>
          <p14:tracePt t="6204" x="7512050" y="4152900"/>
          <p14:tracePt t="6221" x="7505700" y="4140200"/>
          <p14:tracePt t="6237" x="7499350" y="4140200"/>
          <p14:tracePt t="6254" x="7493000" y="4133850"/>
          <p14:tracePt t="6484" x="7499350" y="4127500"/>
          <p14:tracePt t="6492" x="7505700" y="4127500"/>
          <p14:tracePt t="6500" x="7518400" y="4127500"/>
          <p14:tracePt t="6509" x="7531100" y="4127500"/>
          <p14:tracePt t="6521" x="7537450" y="4127500"/>
          <p14:tracePt t="6537" x="7569200" y="4127500"/>
          <p14:tracePt t="6554" x="7613650" y="4127500"/>
          <p14:tracePt t="6571" x="7664450" y="4127500"/>
          <p14:tracePt t="6587" x="7721600" y="4127500"/>
          <p14:tracePt t="6604" x="7829550" y="4127500"/>
          <p14:tracePt t="6621" x="7931150" y="4127500"/>
          <p14:tracePt t="6637" x="8020050" y="4140200"/>
          <p14:tracePt t="6654" x="8108950" y="4140200"/>
          <p14:tracePt t="6671" x="8185150" y="4140200"/>
          <p14:tracePt t="6688" x="8235950" y="4140200"/>
          <p14:tracePt t="6704" x="8267700" y="4140200"/>
          <p14:tracePt t="6721" x="8280400" y="4140200"/>
          <p14:tracePt t="6738" x="8286750" y="4140200"/>
          <p14:tracePt t="6754" x="8293100" y="4140200"/>
          <p14:tracePt t="6820" x="8299450" y="4140200"/>
          <p14:tracePt t="6828" x="8305800" y="4140200"/>
          <p14:tracePt t="6838" x="8312150" y="4140200"/>
          <p14:tracePt t="6854" x="8331200" y="4140200"/>
          <p14:tracePt t="6871" x="8356600" y="4133850"/>
          <p14:tracePt t="6888" x="8369300" y="4127500"/>
          <p14:tracePt t="6904" x="8375650" y="4121150"/>
          <p14:tracePt t="6921" x="8375650" y="4114800"/>
          <p14:tracePt t="6938" x="8375650" y="4108450"/>
          <p14:tracePt t="6954" x="8362950" y="4095750"/>
          <p14:tracePt t="6972" x="8299450" y="4070350"/>
          <p14:tracePt t="6988" x="8293100" y="4070350"/>
          <p14:tracePt t="7004" x="8255000" y="4057650"/>
          <p14:tracePt t="7022" x="8235950" y="4057650"/>
          <p14:tracePt t="7038" x="8229600" y="4057650"/>
          <p14:tracePt t="7055" x="8223250" y="4057650"/>
          <p14:tracePt t="7071" x="8216900" y="4057650"/>
          <p14:tracePt t="7088" x="8210550" y="4064000"/>
          <p14:tracePt t="7105" x="8197850" y="4064000"/>
          <p14:tracePt t="7122" x="8191500" y="4070350"/>
          <p14:tracePt t="7138" x="8178800" y="4076700"/>
          <p14:tracePt t="7155" x="8172450" y="4083050"/>
          <p14:tracePt t="7172" x="8166100" y="4095750"/>
          <p14:tracePt t="7188" x="8140700" y="4108450"/>
          <p14:tracePt t="7205" x="8134350" y="4114800"/>
          <p14:tracePt t="7221" x="8128000" y="4133850"/>
          <p14:tracePt t="7238" x="8121650" y="4140200"/>
          <p14:tracePt t="7255" x="8121650" y="4159250"/>
          <p14:tracePt t="7271" x="8121650" y="4171950"/>
          <p14:tracePt t="7288" x="8121650" y="4191000"/>
          <p14:tracePt t="7305" x="8121650" y="4210050"/>
          <p14:tracePt t="7321" x="8128000" y="4235450"/>
          <p14:tracePt t="7338" x="8140700" y="4254500"/>
          <p14:tracePt t="7355" x="8159750" y="4279900"/>
          <p14:tracePt t="7371" x="8172450" y="4298950"/>
          <p14:tracePt t="7388" x="8229600" y="4330700"/>
          <p14:tracePt t="7405" x="8274050" y="4356100"/>
          <p14:tracePt t="7421" x="8305800" y="4368800"/>
          <p14:tracePt t="7438" x="8369300" y="4394200"/>
          <p14:tracePt t="7455" x="8420100" y="4406900"/>
          <p14:tracePt t="7472" x="8477250" y="4419600"/>
          <p14:tracePt t="7488" x="8540750" y="4425950"/>
          <p14:tracePt t="7505" x="8597900" y="4432300"/>
          <p14:tracePt t="7522" x="8667750" y="4445000"/>
          <p14:tracePt t="7538" x="8731250" y="4445000"/>
          <p14:tracePt t="7555" x="8813800" y="4445000"/>
          <p14:tracePt t="7572" x="8858250" y="4445000"/>
          <p14:tracePt t="7588" x="8940800" y="4445000"/>
          <p14:tracePt t="7605" x="8985250" y="4445000"/>
          <p14:tracePt t="7622" x="9036050" y="4445000"/>
          <p14:tracePt t="7638" x="9061450" y="4438650"/>
          <p14:tracePt t="7655" x="9086850" y="4419600"/>
          <p14:tracePt t="7672" x="9112250" y="4406900"/>
          <p14:tracePt t="7688" x="9137650" y="4381500"/>
          <p14:tracePt t="7705" x="9150350" y="4368800"/>
          <p14:tracePt t="7722" x="9182100" y="4349750"/>
          <p14:tracePt t="7738" x="9207500" y="4330700"/>
          <p14:tracePt t="7755" x="9226550" y="4318000"/>
          <p14:tracePt t="7772" x="9245600" y="4298950"/>
          <p14:tracePt t="7789" x="9264650" y="4273550"/>
          <p14:tracePt t="7805" x="9271000" y="4254500"/>
          <p14:tracePt t="7822" x="9277350" y="4222750"/>
          <p14:tracePt t="7838" x="9277350" y="4191000"/>
          <p14:tracePt t="7855" x="9271000" y="4165600"/>
          <p14:tracePt t="7872" x="9258300" y="4146550"/>
          <p14:tracePt t="7889" x="9251950" y="4133850"/>
          <p14:tracePt t="7905" x="9239250" y="4127500"/>
          <p14:tracePt t="7922" x="9232900" y="4114800"/>
          <p14:tracePt t="7939" x="9220200" y="4108450"/>
          <p14:tracePt t="7955" x="9213850" y="4095750"/>
          <p14:tracePt t="7972" x="9201150" y="4095750"/>
          <p14:tracePt t="7989" x="9188450" y="4095750"/>
          <p14:tracePt t="8005" x="9182100" y="4095750"/>
          <p14:tracePt t="10112" x="0" y="0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hinzugefügt</a:t>
            </a:r>
          </a:p>
          <a:p>
            <a:r>
              <a:rPr lang="de-AT" dirty="0"/>
              <a:t>geändert</a:t>
            </a:r>
          </a:p>
          <a:p>
            <a:r>
              <a:rPr lang="de-AT" dirty="0"/>
              <a:t>Gespeichert (</a:t>
            </a:r>
            <a:r>
              <a:rPr lang="de-AT" dirty="0" err="1"/>
              <a:t>Potx</a:t>
            </a:r>
            <a:r>
              <a:rPr lang="de-AT" dirty="0"/>
              <a:t>, </a:t>
            </a:r>
            <a:r>
              <a:rPr lang="de-AT" dirty="0" err="1"/>
              <a:t>thmx</a:t>
            </a:r>
            <a:r>
              <a:rPr lang="de-AT" dirty="0"/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760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6148">
        <p14:honeycomb/>
      </p:transition>
    </mc:Choice>
    <mc:Fallback xmlns="">
      <p:transition spd="slow" advTm="361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- Audio</a:t>
            </a:r>
          </a:p>
        </p:txBody>
      </p:sp>
      <p:sp>
        <p:nvSpPr>
          <p:cNvPr id="3" name="Stern mit 5 Zacken 2"/>
          <p:cNvSpPr/>
          <p:nvPr/>
        </p:nvSpPr>
        <p:spPr>
          <a:xfrm>
            <a:off x="1600200" y="1930400"/>
            <a:ext cx="1803400" cy="16891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301" y="2771775"/>
            <a:ext cx="1905000" cy="16954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379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66658">
        <p14:honeycomb/>
      </p:transition>
    </mc:Choice>
    <mc:Fallback xmlns="">
      <p:transition spd="slow" advTm="666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  <p:extLst mod="1">
    <p:ext uri="{3A86A75C-4F4B-4683-9AE1-C65F6400EC91}">
      <p14:laserTraceLst xmlns:p14="http://schemas.microsoft.com/office/powerpoint/2010/main">
        <p14:tracePtLst>
          <p14:tracePt t="1970" x="127000" y="215900"/>
          <p14:tracePt t="3528" x="1212850" y="0"/>
          <p14:tracePt t="3536" x="1314450" y="6350"/>
          <p14:tracePt t="3544" x="1409700" y="25400"/>
          <p14:tracePt t="3553" x="1479550" y="31750"/>
          <p14:tracePt t="3570" x="1631950" y="63500"/>
          <p14:tracePt t="3586" x="1651000" y="63500"/>
          <p14:tracePt t="3920" x="1644650" y="63500"/>
          <p14:tracePt t="3928" x="1638300" y="63500"/>
          <p14:tracePt t="3936" x="1619250" y="63500"/>
          <p14:tracePt t="3953" x="1600200" y="63500"/>
          <p14:tracePt t="3970" x="1574800" y="69850"/>
          <p14:tracePt t="3986" x="1549400" y="76200"/>
          <p14:tracePt t="4003" x="1524000" y="95250"/>
          <p14:tracePt t="4020" x="1492250" y="127000"/>
          <p14:tracePt t="4036" x="1473200" y="171450"/>
          <p14:tracePt t="4054" x="1428750" y="228600"/>
          <p14:tracePt t="4070" x="1377950" y="304800"/>
          <p14:tracePt t="4086" x="1333500" y="406400"/>
          <p14:tracePt t="4103" x="1276350" y="565150"/>
          <p14:tracePt t="4120" x="1257300" y="838200"/>
          <p14:tracePt t="4137" x="1276350" y="1016000"/>
          <p14:tracePt t="4153" x="1314450" y="1212850"/>
          <p14:tracePt t="4170" x="1377950" y="1377950"/>
          <p14:tracePt t="4186" x="1454150" y="1536700"/>
          <p14:tracePt t="4203" x="1543050" y="1695450"/>
          <p14:tracePt t="4220" x="1631950" y="1847850"/>
          <p14:tracePt t="4236" x="1739900" y="1987550"/>
          <p14:tracePt t="4253" x="1841500" y="2127250"/>
          <p14:tracePt t="4270" x="1949450" y="2273300"/>
          <p14:tracePt t="4286" x="2025650" y="2381250"/>
          <p14:tracePt t="4304" x="2101850" y="2489200"/>
          <p14:tracePt t="4304" x="2133600" y="2533650"/>
          <p14:tracePt t="4321" x="2190750" y="2641600"/>
          <p14:tracePt t="4338" x="2247900" y="2717800"/>
          <p14:tracePt t="4353" x="2279650" y="2787650"/>
          <p14:tracePt t="4370" x="2311400" y="2819400"/>
          <p14:tracePt t="4387" x="2343150" y="2857500"/>
          <p14:tracePt t="4403" x="2362200" y="2882900"/>
          <p14:tracePt t="4420" x="2362200" y="2889250"/>
          <p14:tracePt t="4504" x="2368550" y="2889250"/>
          <p14:tracePt t="4608" x="2368550" y="2876550"/>
          <p14:tracePt t="4624" x="2362200" y="2863850"/>
          <p14:tracePt t="4632" x="2355850" y="2851150"/>
          <p14:tracePt t="4641" x="2343150" y="2832100"/>
          <p14:tracePt t="4653" x="2336800" y="2813050"/>
          <p14:tracePt t="4670" x="2324100" y="2787650"/>
          <p14:tracePt t="4687" x="2311400" y="2755900"/>
          <p14:tracePt t="4703" x="2305050" y="2736850"/>
          <p14:tracePt t="4721" x="2286000" y="2724150"/>
          <p14:tracePt t="4737" x="2286000" y="2717800"/>
          <p14:tracePt t="4840" x="2286000" y="2711450"/>
          <p14:tracePt t="4888" x="2286000" y="2705100"/>
          <p14:tracePt t="4905" x="2292350" y="2705100"/>
          <p14:tracePt t="4912" x="2298700" y="2705100"/>
          <p14:tracePt t="4921" x="2298700" y="2698750"/>
          <p14:tracePt t="4937" x="2311400" y="2692400"/>
          <p14:tracePt t="4954" x="2330450" y="2686050"/>
          <p14:tracePt t="4970" x="2336800" y="2686050"/>
          <p14:tracePt t="4987" x="2343150" y="2679700"/>
          <p14:tracePt t="5072" x="2336800" y="2679700"/>
          <p14:tracePt t="5089" x="2330450" y="2679700"/>
          <p14:tracePt t="5113" x="2324100" y="2686050"/>
          <p14:tracePt t="5121" x="2317750" y="2686050"/>
          <p14:tracePt t="5128" x="2317750" y="2692400"/>
          <p14:tracePt t="5137" x="2311400" y="2698750"/>
          <p14:tracePt t="5154" x="2292350" y="2705100"/>
          <p14:tracePt t="5171" x="2279650" y="2717800"/>
          <p14:tracePt t="5187" x="2260600" y="2730500"/>
          <p14:tracePt t="5204" x="2228850" y="2755900"/>
          <p14:tracePt t="5221" x="2190750" y="2781300"/>
          <p14:tracePt t="5237" x="2152650" y="2813050"/>
          <p14:tracePt t="5254" x="2114550" y="2838450"/>
          <p14:tracePt t="5271" x="2089150" y="2851150"/>
          <p14:tracePt t="5287" x="2082800" y="2863850"/>
          <p14:tracePt t="5304" x="2076450" y="2870200"/>
          <p14:tracePt t="5353" x="2076450" y="2863850"/>
          <p14:tracePt t="5369" x="2076450" y="2857500"/>
          <p14:tracePt t="5377" x="2070100" y="2851150"/>
          <p14:tracePt t="5387" x="2063750" y="2838450"/>
          <p14:tracePt t="5404" x="2038350" y="2825750"/>
          <p14:tracePt t="5421" x="2032000" y="2806700"/>
          <p14:tracePt t="5437" x="2025650" y="2800350"/>
          <p14:tracePt t="5454" x="2025650" y="2787650"/>
          <p14:tracePt t="5471" x="2025650" y="2774950"/>
          <p14:tracePt t="5487" x="2025650" y="2762250"/>
          <p14:tracePt t="5504" x="2025650" y="2749550"/>
          <p14:tracePt t="5521" x="2025650" y="2736850"/>
          <p14:tracePt t="5537" x="2038350" y="2730500"/>
          <p14:tracePt t="5554" x="2057400" y="2717800"/>
          <p14:tracePt t="5571" x="2063750" y="2711450"/>
          <p14:tracePt t="5587" x="2070100" y="2711450"/>
          <p14:tracePt t="5673" x="2070100" y="2717800"/>
          <p14:tracePt t="5697" x="2070100" y="2724150"/>
          <p14:tracePt t="5769" x="2076450" y="2724150"/>
          <p14:tracePt t="5777" x="2082800" y="2724150"/>
          <p14:tracePt t="5785" x="2095500" y="2717800"/>
          <p14:tracePt t="5793" x="2095500" y="2711450"/>
          <p14:tracePt t="5804" x="2101850" y="2711450"/>
          <p14:tracePt t="5821" x="2114550" y="2705100"/>
          <p14:tracePt t="5838" x="2127250" y="2705100"/>
          <p14:tracePt t="5854" x="2139950" y="2698750"/>
          <p14:tracePt t="5871" x="2146300" y="2698750"/>
          <p14:tracePt t="5888" x="2146300" y="2692400"/>
          <p14:tracePt t="6441" x="2146300" y="2698750"/>
          <p14:tracePt t="6825" x="2146300" y="2705100"/>
          <p14:tracePt t="6993" x="2146300" y="2711450"/>
          <p14:tracePt t="7537" x="2146300" y="2717800"/>
          <p14:tracePt t="19139" x="0" y="0"/>
        </p14:tracePtLst>
        <p14:tracePtLst>
          <p14:tracePt t="31728" x="4635500" y="2724150"/>
          <p14:tracePt t="32721" x="4641850" y="2724150"/>
          <p14:tracePt t="32729" x="4654550" y="2724150"/>
          <p14:tracePt t="32737" x="4679950" y="2711450"/>
          <p14:tracePt t="32745" x="4705350" y="2705100"/>
          <p14:tracePt t="32757" x="4749800" y="2686050"/>
          <p14:tracePt t="32774" x="4832350" y="2667000"/>
          <p14:tracePt t="32791" x="4921250" y="2647950"/>
          <p14:tracePt t="32808" x="5003800" y="2628900"/>
          <p14:tracePt t="32824" x="5111750" y="2597150"/>
          <p14:tracePt t="32841" x="5251450" y="2540000"/>
          <p14:tracePt t="32858" x="5334000" y="2508250"/>
          <p14:tracePt t="32874" x="5391150" y="2482850"/>
          <p14:tracePt t="32891" x="5448300" y="2463800"/>
          <p14:tracePt t="32908" x="5486400" y="2438400"/>
          <p14:tracePt t="32924" x="5511800" y="2419350"/>
          <p14:tracePt t="32941" x="5530850" y="2406650"/>
          <p14:tracePt t="32958" x="5537200" y="2387600"/>
          <p14:tracePt t="32974" x="5543550" y="2381250"/>
          <p14:tracePt t="32991" x="5549900" y="2374900"/>
          <p14:tracePt t="33008" x="5549900" y="2368550"/>
          <p14:tracePt t="33024" x="5562600" y="2368550"/>
          <p14:tracePt t="33041" x="5575300" y="2362200"/>
          <p14:tracePt t="33058" x="5581650" y="2355850"/>
          <p14:tracePt t="33074" x="5594350" y="2349500"/>
          <p14:tracePt t="33091" x="5600700" y="2336800"/>
          <p14:tracePt t="33108" x="5600700" y="2330450"/>
          <p14:tracePt t="33124" x="5613400" y="2311400"/>
          <p14:tracePt t="33145" x="5613400" y="2305050"/>
          <p14:tracePt t="33158" x="5613400" y="2298700"/>
          <p14:tracePt t="33174" x="5619750" y="2298700"/>
          <p14:tracePt t="33946" x="5613400" y="2298700"/>
          <p14:tracePt t="33978" x="5607050" y="2298700"/>
          <p14:tracePt t="34010" x="5600700" y="2298700"/>
          <p14:tracePt t="34018" x="5594350" y="2298700"/>
          <p14:tracePt t="34026" x="5588000" y="2298700"/>
          <p14:tracePt t="34042" x="5581650" y="2298700"/>
          <p14:tracePt t="34058" x="5575300" y="2298700"/>
          <p14:tracePt t="34075" x="5568950" y="2298700"/>
          <p14:tracePt t="34092" x="5562600" y="2298700"/>
          <p14:tracePt t="34108" x="5549900" y="2298700"/>
          <p14:tracePt t="34125" x="5537200" y="2298700"/>
          <p14:tracePt t="34142" x="5505450" y="2298700"/>
          <p14:tracePt t="34159" x="5486400" y="2305050"/>
          <p14:tracePt t="34175" x="5473700" y="2305050"/>
          <p14:tracePt t="34192" x="5454650" y="2305050"/>
          <p14:tracePt t="34209" x="5441950" y="2305050"/>
          <p14:tracePt t="34225" x="5435600" y="2305050"/>
          <p14:tracePt t="34242" x="5429250" y="2305050"/>
          <p14:tracePt t="35944" x="0" y="0"/>
        </p14:tracePtLst>
      </p14:laserTraceLst>
    </p:ext>
    <p:ext uri="{E180D4A7-C9FB-4DFB-919C-405C955672EB}">
      <p14:showEvtLst xmlns:p14="http://schemas.microsoft.com/office/powerpoint/2010/main">
        <p14:playEvt time="39062" objId="5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Video</a:t>
            </a:r>
          </a:p>
        </p:txBody>
      </p:sp>
      <p:pic>
        <p:nvPicPr>
          <p:cNvPr id="3" name="Natu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11600" y="1930400"/>
            <a:ext cx="3454399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0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4843">
        <p14:honeycomb/>
      </p:transition>
    </mc:Choice>
    <mc:Fallback xmlns="">
      <p:transition spd="slow" advTm="348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83" objId="3"/>
        <p14:stopEvt time="30359" objId="3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62500" y="2460625"/>
            <a:ext cx="4089400" cy="1325563"/>
          </a:xfrm>
        </p:spPr>
        <p:txBody>
          <a:bodyPr>
            <a:noAutofit/>
          </a:bodyPr>
          <a:lstStyle/>
          <a:p>
            <a:r>
              <a:rPr lang="de-AT" sz="9600" dirty="0"/>
              <a:t>ENDE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403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29669">
        <p14:honeycomb/>
      </p:transition>
    </mc:Choice>
    <mc:Fallback xmlns="">
      <p:transition spd="slow" advTm="296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9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9|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24</Words>
  <Application>Microsoft Office PowerPoint</Application>
  <PresentationFormat>Breitbild</PresentationFormat>
  <Paragraphs>10</Paragraphs>
  <Slides>5</Slides>
  <Notes>1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13" baseType="lpstr">
      <vt:lpstr>Arial</vt:lpstr>
      <vt:lpstr>Broadway</vt:lpstr>
      <vt:lpstr>Calibri</vt:lpstr>
      <vt:lpstr>Trebuchet MS</vt:lpstr>
      <vt:lpstr>Wingdings</vt:lpstr>
      <vt:lpstr>Wingdings 3</vt:lpstr>
      <vt:lpstr>Facette</vt:lpstr>
      <vt:lpstr>Benutzerdefiniertes Design</vt:lpstr>
      <vt:lpstr>Folienmaster und Vorlagen</vt:lpstr>
      <vt:lpstr>Master</vt:lpstr>
      <vt:lpstr>Animation - Audio</vt:lpstr>
      <vt:lpstr>Video</vt:lpstr>
      <vt:lpstr>ENDE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ALGE</dc:creator>
  <cp:lastModifiedBy>ALGE</cp:lastModifiedBy>
  <cp:revision>13</cp:revision>
  <dcterms:created xsi:type="dcterms:W3CDTF">2018-02-26T16:35:09Z</dcterms:created>
  <dcterms:modified xsi:type="dcterms:W3CDTF">2019-03-19T14:18:51Z</dcterms:modified>
</cp:coreProperties>
</file>