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728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2963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946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4398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059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559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904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024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836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589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907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17CEF-FEFE-4B59-B1EB-0F048688F947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2C9B-FCCB-49F0-9151-914F5A860C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42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0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2018-02-22T12:47:14Z</dcterms:created>
  <dcterms:modified xsi:type="dcterms:W3CDTF">2019-04-11T12:51:26Z</dcterms:modified>
</cp:coreProperties>
</file>