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70480448"/>
        <c:axId val="-870478816"/>
      </c:barChart>
      <c:catAx>
        <c:axId val="-870480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870478816"/>
        <c:crosses val="autoZero"/>
        <c:auto val="1"/>
        <c:lblAlgn val="ctr"/>
        <c:lblOffset val="100"/>
        <c:noMultiLvlLbl val="0"/>
      </c:catAx>
      <c:valAx>
        <c:axId val="-870478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870480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651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862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064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770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1324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772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9846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618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119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13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463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2AD3C-73B6-411C-BB86-A39A04CCC6F8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56C66-B51F-49BB-B7CC-928A3654676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0706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181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6837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3874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932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870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7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Stern mit 5 Zacken 3"/>
          <p:cNvSpPr/>
          <p:nvPr/>
        </p:nvSpPr>
        <p:spPr>
          <a:xfrm>
            <a:off x="2221832" y="1690689"/>
            <a:ext cx="641684" cy="607344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Stern mit 5 Zacken 4">
            <a:hlinkClick r:id="rId2"/>
          </p:cNvPr>
          <p:cNvSpPr/>
          <p:nvPr/>
        </p:nvSpPr>
        <p:spPr>
          <a:xfrm>
            <a:off x="2538663" y="306805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/>
              <a:t>Formen einfügen</a:t>
            </a:r>
            <a:endParaRPr lang="de-AT" sz="2400" dirty="0"/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578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2018-02-22T12:58:05Z</dcterms:created>
  <dcterms:modified xsi:type="dcterms:W3CDTF">2019-04-11T12:52:06Z</dcterms:modified>
</cp:coreProperties>
</file>