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279961392"/>
        <c:axId val="1279967376"/>
      </c:barChart>
      <c:catAx>
        <c:axId val="12799613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79967376"/>
        <c:crosses val="autoZero"/>
        <c:auto val="1"/>
        <c:lblAlgn val="ctr"/>
        <c:lblOffset val="100"/>
        <c:noMultiLvlLbl val="0"/>
      </c:catAx>
      <c:valAx>
        <c:axId val="12799673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79961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B196-A545-4D06-A520-9F1254314610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CEC7-651E-4A4B-BD57-DF7F1938E5C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02359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B196-A545-4D06-A520-9F1254314610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CEC7-651E-4A4B-BD57-DF7F1938E5C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8161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B196-A545-4D06-A520-9F1254314610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CEC7-651E-4A4B-BD57-DF7F1938E5C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2215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B196-A545-4D06-A520-9F1254314610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CEC7-651E-4A4B-BD57-DF7F1938E5C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4255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B196-A545-4D06-A520-9F1254314610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CEC7-651E-4A4B-BD57-DF7F1938E5C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15847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B196-A545-4D06-A520-9F1254314610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CEC7-651E-4A4B-BD57-DF7F1938E5C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3086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B196-A545-4D06-A520-9F1254314610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CEC7-651E-4A4B-BD57-DF7F1938E5C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3617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B196-A545-4D06-A520-9F1254314610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CEC7-651E-4A4B-BD57-DF7F1938E5C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76716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B196-A545-4D06-A520-9F1254314610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CEC7-651E-4A4B-BD57-DF7F1938E5C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9289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B196-A545-4D06-A520-9F1254314610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CEC7-651E-4A4B-BD57-DF7F1938E5C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945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B196-A545-4D06-A520-9F1254314610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CEC7-651E-4A4B-BD57-DF7F1938E5C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671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5B196-A545-4D06-A520-9F1254314610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0CEC7-651E-4A4B-BD57-DF7F1938E5C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42360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630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77281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2710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xmlns="" val="366376813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97189687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36097081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407423141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1218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421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2418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Breitbild</PresentationFormat>
  <Paragraphs>30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  <vt:lpstr>DIAGRAMM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 Büro</cp:lastModifiedBy>
  <cp:revision>1</cp:revision>
  <dcterms:created xsi:type="dcterms:W3CDTF">2018-02-22T12:51:21Z</dcterms:created>
  <dcterms:modified xsi:type="dcterms:W3CDTF">2019-04-11T12:51:51Z</dcterms:modified>
</cp:coreProperties>
</file>