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1" r:id="rId3"/>
    <p:sldId id="279" r:id="rId4"/>
    <p:sldId id="281" r:id="rId5"/>
    <p:sldId id="280" r:id="rId6"/>
    <p:sldId id="257" r:id="rId7"/>
    <p:sldId id="275" r:id="rId8"/>
    <p:sldId id="276" r:id="rId9"/>
    <p:sldId id="282" r:id="rId10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llkommen" id="{E75E278A-FF0E-49A4-B170-79828D63BBAD}">
          <p14:sldIdLst>
            <p14:sldId id="256"/>
          </p14:sldIdLst>
        </p14:section>
        <p14:section name="Entwerfen, Morphen, mit Anmerkungen versehen, zusammenarbeiten, &quot;Sie wünschen&quot;" id="{B9B51309-D148-4332-87C2-07BE32FBCA3B}">
          <p14:sldIdLst>
            <p14:sldId id="271"/>
            <p14:sldId id="279"/>
            <p14:sldId id="281"/>
            <p14:sldId id="280"/>
            <p14:sldId id="257"/>
            <p14:sldId id="275"/>
            <p14:sldId id="276"/>
          </p14:sldIdLst>
        </p14:section>
        <p14:section name="Weitere Informationen" id="{2CC34DB2-6590-42C0-AD4B-A04C6060184E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214" autoAdjust="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73179EB-719E-4C37-891A-D1EF76B57FF5}" type="datetime1">
              <a:rPr lang="de-DE" smtClean="0"/>
              <a:t>11.04.2019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59C204C-0006-49DE-83E0-D2881F3E7E9C}" type="datetime1">
              <a:rPr lang="de-DE" noProof="0" smtClean="0"/>
              <a:t>11.04.2019</a:t>
            </a:fld>
            <a:endParaRPr lang="de-DE" noProof="0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 dirty="0"/>
              <a:t>Textmasterformat durch Klicken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933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237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0770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3210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8438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6244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650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-DE" dirty="0"/>
              <a:t>Wählen Sie im Präsentationsmodus die Pfeile aus, um Links zu folgen.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178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de-DE" sz="1800" noProof="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Formatvorlagen des Textmasters bearbeiten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Zweite Ebene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Dritte Ebene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Vierte Ebene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DC754B4E-5CE8-402D-9E02-2CC2D7E4ED7D}" type="datetime1">
              <a:rPr lang="de-DE" noProof="0" smtClean="0"/>
              <a:t>11.04.2019</a:t>
            </a:fld>
            <a:endParaRPr lang="de-DE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de-DE" noProof="0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 dirty="0"/>
          </a:p>
        </p:txBody>
      </p:sp>
      <p:sp>
        <p:nvSpPr>
          <p:cNvPr id="10" name="Rechteck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Formatvorlagen des Textmasters bearbeiten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Zweite Ebene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Dritte Ebene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Vierte Ebene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 smtClean="0"/>
              <a:t>Fünfte Ebene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de-DE" sz="1800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 dirty="0"/>
              <a:t>Textmasterformate bearbeiten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de-DE" noProof="0" dirty="0"/>
              <a:t>Zweite Ebene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de-DE" noProof="0" dirty="0"/>
              <a:t>Dritte Ebene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de-DE" noProof="0" dirty="0"/>
              <a:t>Vierte Ebene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7A323BD-DC0C-4FC5-AD5B-ECA4E30AEC4B}" type="datetime1">
              <a:rPr lang="de-DE" noProof="0" smtClean="0"/>
              <a:t>11.04.2019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de-DE" noProof="0" smtClean="0"/>
              <a:pPr rtl="0"/>
              <a:t>‹Nr.›</a:t>
            </a:fld>
            <a:endParaRPr lang="de-DE" noProof="0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o.microsoft.com/fwlink/?LinkId=617172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support.office.com/de-de/article/PowerPoint-Schulung-40e8c930-cb0b-40d8-82c4-bd53d3398787?omkt=de-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de-DE" sz="4800" dirty="0">
                <a:solidFill>
                  <a:schemeClr val="bg1"/>
                </a:solidFill>
              </a:rPr>
              <a:t>Willkommen bei PowerPoint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de-DE" sz="2400" dirty="0">
                <a:solidFill>
                  <a:schemeClr val="bg1"/>
                </a:solidFill>
                <a:latin typeface="+mj-lt"/>
              </a:rPr>
              <a:t>Fünf Tipps, die Ihnen die Arbeit erleichtern</a:t>
            </a:r>
          </a:p>
        </p:txBody>
      </p:sp>
      <p:pic>
        <p:nvPicPr>
          <p:cNvPr id="4" name="Bild 3" descr="PowerPoint-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907283" y="5209538"/>
            <a:ext cx="2474189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1207" y="448056"/>
            <a:ext cx="7944063" cy="640080"/>
          </a:xfrm>
        </p:spPr>
        <p:txBody>
          <a:bodyPr rtlCol="0">
            <a:noAutofit/>
          </a:bodyPr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Designer hilft Ihnen, Ihren Standpunkt zu vermitteln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33" y="1385113"/>
            <a:ext cx="8525932" cy="4577621"/>
          </a:xfrm>
          <a:prstGeom prst="rect">
            <a:avLst/>
          </a:prstGeom>
        </p:spPr>
      </p:pic>
      <p:sp>
        <p:nvSpPr>
          <p:cNvPr id="38" name="Inhaltsplatzhalter 17"/>
          <p:cNvSpPr txBox="1">
            <a:spLocks/>
          </p:cNvSpPr>
          <p:nvPr/>
        </p:nvSpPr>
        <p:spPr>
          <a:xfrm>
            <a:off x="541610" y="1524708"/>
            <a:ext cx="4321704" cy="3871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PowerPoint Designer schlägt auf der Grundlage des Inhalts Ihrer Folien professionelle Designs für Ihre Präsentation vor. </a:t>
            </a:r>
          </a:p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Das Feature Designer ist nur im Abonnement verfügbar.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Wenn Sie über ein Office 365-Abonnement verfügen, sehen Sie auf der nächsten Folie an einer neuen Präsentation, wie es funktioniert.</a:t>
            </a:r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So verwenden Sie PowerPoint Designer</a:t>
            </a:r>
          </a:p>
        </p:txBody>
      </p:sp>
      <p:sp>
        <p:nvSpPr>
          <p:cNvPr id="25" name="Inhaltsplatzhalter 17"/>
          <p:cNvSpPr txBox="1">
            <a:spLocks/>
          </p:cNvSpPr>
          <p:nvPr/>
        </p:nvSpPr>
        <p:spPr>
          <a:xfrm>
            <a:off x="541609" y="1455491"/>
            <a:ext cx="5110161" cy="47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Und so funktioniert es:</a:t>
            </a:r>
          </a:p>
        </p:txBody>
      </p:sp>
      <p:grpSp>
        <p:nvGrpSpPr>
          <p:cNvPr id="18" name="Gruppieren 17" descr="Kleiner Kreis mit enthaltener Zahl 1 zur Angabe von Schritt 1"/>
          <p:cNvGrpSpPr/>
          <p:nvPr/>
        </p:nvGrpSpPr>
        <p:grpSpPr bwMode="blackWhite">
          <a:xfrm>
            <a:off x="531552" y="1917997"/>
            <a:ext cx="558179" cy="409838"/>
            <a:chOff x="6953426" y="711274"/>
            <a:chExt cx="558179" cy="409838"/>
          </a:xfrm>
        </p:grpSpPr>
        <p:sp>
          <p:nvSpPr>
            <p:cNvPr id="19" name="Ellipse 18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0" name="Textfeld 19" descr="Zahl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1" name="Inhaltsplatzhalter 17"/>
          <p:cNvSpPr txBox="1">
            <a:spLocks/>
          </p:cNvSpPr>
          <p:nvPr/>
        </p:nvSpPr>
        <p:spPr>
          <a:xfrm>
            <a:off x="1056513" y="1958189"/>
            <a:ext cx="4585731" cy="596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Beginnen Sie eine neue Präsentation, indem Sie zu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Datei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Neu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Leere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Präsentation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wechseln.</a:t>
            </a:r>
          </a:p>
        </p:txBody>
      </p:sp>
      <p:grpSp>
        <p:nvGrpSpPr>
          <p:cNvPr id="33" name="Gruppe 32" descr="Kleiner Kreis mit enthaltener Zahl 2 zur Angabe von Schritt 2"/>
          <p:cNvGrpSpPr/>
          <p:nvPr/>
        </p:nvGrpSpPr>
        <p:grpSpPr bwMode="blackWhite">
          <a:xfrm>
            <a:off x="531552" y="2804257"/>
            <a:ext cx="558179" cy="409838"/>
            <a:chOff x="6953426" y="711274"/>
            <a:chExt cx="558179" cy="409838"/>
          </a:xfrm>
        </p:grpSpPr>
        <p:sp>
          <p:nvSpPr>
            <p:cNvPr id="34" name="Ellipse 33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5" name="Textfeld 34" descr="Zahl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36" name="Inhaltsplatzhalter 17"/>
          <p:cNvSpPr txBox="1">
            <a:spLocks/>
          </p:cNvSpPr>
          <p:nvPr/>
        </p:nvSpPr>
        <p:spPr>
          <a:xfrm>
            <a:off x="1056512" y="2844450"/>
            <a:ext cx="4595257" cy="1652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2000"/>
              </a:spcAft>
              <a:buNone/>
              <a:defRPr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Fügen Sie auf der ersten der Folien ein Bild hinzu: Wechseln Sie zu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Einfügen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Bilder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oder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Einfügen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Onlinegrafiken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,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 wählen Sie das Bild aus.</a:t>
            </a:r>
            <a:b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/>
            </a:r>
            <a:b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</a:b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Hinweis: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Zum Hinzufügen des Bilds benötigen Sie eine Onlineverbindung.</a:t>
            </a:r>
          </a:p>
        </p:txBody>
      </p:sp>
      <p:pic>
        <p:nvPicPr>
          <p:cNvPr id="29" name="Bild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200" y="1455791"/>
            <a:ext cx="2795081" cy="1592727"/>
          </a:xfrm>
          <a:prstGeom prst="rect">
            <a:avLst/>
          </a:prstGeom>
        </p:spPr>
      </p:pic>
      <p:grpSp>
        <p:nvGrpSpPr>
          <p:cNvPr id="22" name="Gruppieren 21" descr="Kleiner Kreis mit enthaltener Zahl 3 zur Angabe von Schritt 3"/>
          <p:cNvGrpSpPr/>
          <p:nvPr/>
        </p:nvGrpSpPr>
        <p:grpSpPr bwMode="blackWhite">
          <a:xfrm>
            <a:off x="531552" y="4547671"/>
            <a:ext cx="558179" cy="409838"/>
            <a:chOff x="6953426" y="711274"/>
            <a:chExt cx="558179" cy="409838"/>
          </a:xfrm>
        </p:grpSpPr>
        <p:sp>
          <p:nvSpPr>
            <p:cNvPr id="24" name="Ellipse 23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0" name="Textfeld 29" descr="Zahl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2" name="Inhaltsplatzhalter 17"/>
          <p:cNvSpPr txBox="1">
            <a:spLocks/>
          </p:cNvSpPr>
          <p:nvPr/>
        </p:nvSpPr>
        <p:spPr>
          <a:xfrm>
            <a:off x="1056513" y="4575832"/>
            <a:ext cx="4504252" cy="761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Wenn PowerPoint Sie um die Berechtigung zum Abrufen von Designideen bittet, wählen Sie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 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Los geht’s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aus.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033" y="3067244"/>
            <a:ext cx="2900886" cy="3506681"/>
          </a:xfrm>
          <a:prstGeom prst="rect">
            <a:avLst/>
          </a:prstGeom>
        </p:spPr>
      </p:pic>
      <p:grpSp>
        <p:nvGrpSpPr>
          <p:cNvPr id="37" name="Gruppe 36" descr="Kleiner Kreis mit enthaltener Zahl 4 zur Angabe von Schritt 4"/>
          <p:cNvGrpSpPr/>
          <p:nvPr/>
        </p:nvGrpSpPr>
        <p:grpSpPr bwMode="blackWhite">
          <a:xfrm>
            <a:off x="531552" y="5476751"/>
            <a:ext cx="558179" cy="409838"/>
            <a:chOff x="6953426" y="711274"/>
            <a:chExt cx="558179" cy="409838"/>
          </a:xfrm>
        </p:grpSpPr>
        <p:sp>
          <p:nvSpPr>
            <p:cNvPr id="38" name="Ellipse 37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9" name="Textfeld 38" descr="Zahl 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</a:p>
          </p:txBody>
        </p:sp>
      </p:grpSp>
      <p:sp>
        <p:nvSpPr>
          <p:cNvPr id="40" name="Inhaltsplatzhalter 17"/>
          <p:cNvSpPr txBox="1">
            <a:spLocks/>
          </p:cNvSpPr>
          <p:nvPr/>
        </p:nvSpPr>
        <p:spPr>
          <a:xfrm>
            <a:off x="1056513" y="5516944"/>
            <a:ext cx="4504252" cy="563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2000"/>
              </a:spcAft>
              <a:buNone/>
              <a:defRPr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Wählen Sie im Aufgabenbereich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Designideen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ein Design aus, das Ihnen gefällt.</a:t>
            </a:r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Morphen</a:t>
            </a:r>
          </a:p>
        </p:txBody>
      </p:sp>
      <p:pic>
        <p:nvPicPr>
          <p:cNvPr id="2" name="media1">
            <a:hlinkClick r:id="" action="ppaction://media"/>
            <a:extLst>
              <a:ext uri="{FF2B5EF4-FFF2-40B4-BE49-F238E27FC236}">
                <a16:creationId xmlns:a16="http://schemas.microsoft.com/office/drawing/2014/main" xmlns="" id="{E323A494-FC2A-4B66-B1E8-7ECE18A67CD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18759" y="1540708"/>
            <a:ext cx="6110288" cy="3438381"/>
          </a:xfrm>
          <a:prstGeom prst="rect">
            <a:avLst/>
          </a:prstGeom>
        </p:spPr>
      </p:pic>
      <p:sp>
        <p:nvSpPr>
          <p:cNvPr id="5" name="Inhaltsplatzhalter 4"/>
          <p:cNvSpPr>
            <a:spLocks noGrp="1"/>
          </p:cNvSpPr>
          <p:nvPr>
            <p:ph sz="half" idx="4294967295"/>
          </p:nvPr>
        </p:nvSpPr>
        <p:spPr>
          <a:xfrm>
            <a:off x="541610" y="1431010"/>
            <a:ext cx="4557164" cy="47908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Morphen erzeugt flüssige Animationen und Objektbewegungen in Ihrer Präsentation. Sie verwenden für die Ausführung der Animation zwei ähnliche Folien, aber für Ihr Publikum scheint die Aktion auf einer Folie stattzufinden. </a:t>
            </a:r>
          </a:p>
          <a:p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Um ein kurzes Beispiel anzusehen, können Sie das Video rechts </a:t>
            </a:r>
            <a:r>
              <a:rPr lang="de-DE" b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wiedergeben</a:t>
            </a: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Das Feature Morphen ist nur im Abonnement verfügbar. Wenn Sie über ein Office 365-Abonnement verfügen, können Sie es mit den Schritten auf der nächsten Folie selbst ausprobieren.</a:t>
            </a:r>
          </a:p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endParaRPr lang="de-DE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/>
              <a:t>Einrichten von </a:t>
            </a:r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Morphen</a:t>
            </a:r>
          </a:p>
        </p:txBody>
      </p:sp>
      <p:sp>
        <p:nvSpPr>
          <p:cNvPr id="30" name="Inhaltsplatzhalter 17"/>
          <p:cNvSpPr txBox="1">
            <a:spLocks/>
          </p:cNvSpPr>
          <p:nvPr/>
        </p:nvSpPr>
        <p:spPr>
          <a:xfrm>
            <a:off x="541609" y="1455491"/>
            <a:ext cx="3664631" cy="714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spc="-30" dirty="0"/>
              <a:t>Probieren Sie es mit diesen zwei einfachen "Planeten" selbst aus:</a:t>
            </a:r>
          </a:p>
        </p:txBody>
      </p:sp>
      <p:grpSp>
        <p:nvGrpSpPr>
          <p:cNvPr id="13" name="Gruppe 12" descr="Kleiner Kreis mit enthaltener Zahl 1 zur Angabe von Schritt 1"/>
          <p:cNvGrpSpPr/>
          <p:nvPr/>
        </p:nvGrpSpPr>
        <p:grpSpPr bwMode="blackWhite">
          <a:xfrm>
            <a:off x="558723" y="2075944"/>
            <a:ext cx="558179" cy="409838"/>
            <a:chOff x="6953426" y="711274"/>
            <a:chExt cx="558179" cy="409838"/>
          </a:xfrm>
        </p:grpSpPr>
        <p:sp>
          <p:nvSpPr>
            <p:cNvPr id="14" name="Ellipse 13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15" name="Textfeld 14" descr="Zahl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16" name="Inhaltsplatzhalter 17"/>
          <p:cNvSpPr txBox="1">
            <a:spLocks/>
          </p:cNvSpPr>
          <p:nvPr/>
        </p:nvSpPr>
        <p:spPr>
          <a:xfrm>
            <a:off x="1066039" y="2116135"/>
            <a:ext cx="2976620" cy="10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lnSpc>
                <a:spcPts val="1600"/>
              </a:lnSpc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Duplizieren Sie diese Folie: Klicken Sie mit der rechten Maustaste auf das Folienminiaturabbild, und wählen Sie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Folie duplizieren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aus.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390" y="1472431"/>
            <a:ext cx="1453391" cy="1709725"/>
          </a:xfrm>
          <a:prstGeom prst="rect">
            <a:avLst/>
          </a:prstGeom>
        </p:spPr>
      </p:pic>
      <p:grpSp>
        <p:nvGrpSpPr>
          <p:cNvPr id="18" name="Gruppieren 17" descr="Kleiner Kreis mit enthaltener Zahl 2 zur Angabe von Schritt 2"/>
          <p:cNvGrpSpPr/>
          <p:nvPr/>
        </p:nvGrpSpPr>
        <p:grpSpPr bwMode="blackWhite">
          <a:xfrm>
            <a:off x="558723" y="3108712"/>
            <a:ext cx="558179" cy="409838"/>
            <a:chOff x="6953426" y="711274"/>
            <a:chExt cx="558179" cy="409838"/>
          </a:xfrm>
        </p:grpSpPr>
        <p:sp>
          <p:nvSpPr>
            <p:cNvPr id="23" name="Ellipse 22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4" name="Textfeld 23" descr="Zahl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5" name="Inhaltsplatzhalter 17"/>
          <p:cNvSpPr txBox="1">
            <a:spLocks/>
          </p:cNvSpPr>
          <p:nvPr/>
        </p:nvSpPr>
        <p:spPr>
          <a:xfrm>
            <a:off x="1066038" y="3148905"/>
            <a:ext cx="2689759" cy="1543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lnSpc>
                <a:spcPts val="1600"/>
              </a:lnSpc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Ändern Sie auf der zweiten dieser beiden identischen Folien die Formen rechts in irgendeiner Weise (z. B. durch Verschieben, Ändern der Größe oder der Farbe), und wechseln Sie dann zu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Übergänge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Morphen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503" y="3171174"/>
            <a:ext cx="2472153" cy="1161162"/>
          </a:xfrm>
          <a:prstGeom prst="rect">
            <a:avLst/>
          </a:prstGeom>
        </p:spPr>
      </p:pic>
      <p:grpSp>
        <p:nvGrpSpPr>
          <p:cNvPr id="26" name="Gruppieren 25" descr="Kleiner Kreis mit enthaltener Zahl 3 zur Angabe von Schritt 3"/>
          <p:cNvGrpSpPr/>
          <p:nvPr/>
        </p:nvGrpSpPr>
        <p:grpSpPr bwMode="blackWhite">
          <a:xfrm>
            <a:off x="557319" y="4542352"/>
            <a:ext cx="558179" cy="409838"/>
            <a:chOff x="6953426" y="711274"/>
            <a:chExt cx="558179" cy="409838"/>
          </a:xfrm>
        </p:grpSpPr>
        <p:sp>
          <p:nvSpPr>
            <p:cNvPr id="27" name="Ellipse 26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8" name="Textfeld 27" descr="Zahl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76798" y="4558641"/>
            <a:ext cx="3027876" cy="1471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lnSpc>
                <a:spcPts val="1600"/>
              </a:lnSpc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Kehren Sie zur ersten der beiden Folien zurück, drücken Sie die Schaltfläche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Bildschirmpräsentation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und wählen Sie dann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Wiedergabe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aus, um das Morphen Ihres Kreises zu sehen!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79" y="4344232"/>
            <a:ext cx="2134319" cy="887083"/>
          </a:xfrm>
          <a:prstGeom prst="rect">
            <a:avLst/>
          </a:prstGeom>
        </p:spPr>
      </p:pic>
      <p:sp>
        <p:nvSpPr>
          <p:cNvPr id="17" name="Inhaltsplatzhalter 17"/>
          <p:cNvSpPr txBox="1">
            <a:spLocks/>
          </p:cNvSpPr>
          <p:nvPr/>
        </p:nvSpPr>
        <p:spPr>
          <a:xfrm>
            <a:off x="628962" y="5832234"/>
            <a:ext cx="3449878" cy="692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lnSpc>
                <a:spcPts val="1600"/>
              </a:lnSpc>
              <a:spcAft>
                <a:spcPts val="2000"/>
              </a:spcAft>
              <a:buNone/>
            </a:pP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Hinweis: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Durch </a:t>
            </a:r>
            <a:r>
              <a:rPr lang="de-DE" dirty="0">
                <a:solidFill>
                  <a:srgbClr val="40404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Effektoptionen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erhalten Sie sogar noch mehr Möglichkeiten beim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Morphen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</p:txBody>
      </p:sp>
      <p:cxnSp>
        <p:nvCxnSpPr>
          <p:cNvPr id="20" name="Gerader Verbinder 19" descr="Hellgraue Linie, die Text und Bilder für das Morphen-Beispiel zeigt"/>
          <p:cNvCxnSpPr/>
          <p:nvPr/>
        </p:nvCxnSpPr>
        <p:spPr>
          <a:xfrm>
            <a:off x="6296866" y="1472431"/>
            <a:ext cx="0" cy="4892634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 descr="Großer blauer Kreis mit einem enthaltenen kleinen hellblauen Kreis"/>
          <p:cNvSpPr/>
          <p:nvPr/>
        </p:nvSpPr>
        <p:spPr>
          <a:xfrm>
            <a:off x="7236525" y="1944862"/>
            <a:ext cx="3827244" cy="374323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Ellipse 10" descr="Kleiner hellblauer Kreis in einem großen dunkelblauen Kreis"/>
          <p:cNvSpPr/>
          <p:nvPr/>
        </p:nvSpPr>
        <p:spPr bwMode="ltGray">
          <a:xfrm>
            <a:off x="8086223" y="2796642"/>
            <a:ext cx="2148929" cy="210175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lvl="0"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Zusammenarbeit in Echtzeit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None/>
            </a:pP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Wenn Sie Ihre Präsentation für andere freigeben, können Sie sie gleichzeitig mit Ihnen arbeiten sehen. </a:t>
            </a:r>
            <a:b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Und so funktioniert es:</a:t>
            </a:r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84" y="2425111"/>
            <a:ext cx="3262550" cy="1475659"/>
          </a:xfrm>
          <a:prstGeom prst="rect">
            <a:avLst/>
          </a:prstGeom>
        </p:spPr>
      </p:pic>
      <p:grpSp>
        <p:nvGrpSpPr>
          <p:cNvPr id="33" name="Gruppe 32" descr="Kleiner Kreis mit enthaltener Zahl 1 zur Angabe von Schritt 1"/>
          <p:cNvGrpSpPr/>
          <p:nvPr/>
        </p:nvGrpSpPr>
        <p:grpSpPr bwMode="blackWhite"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Ellipse 33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5" name="Textfeld 34" descr="Zahl 1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42" name="Inhaltsplatzhalter 17"/>
          <p:cNvSpPr txBox="1">
            <a:spLocks/>
          </p:cNvSpPr>
          <p:nvPr/>
        </p:nvSpPr>
        <p:spPr>
          <a:xfrm>
            <a:off x="1066039" y="4571824"/>
            <a:ext cx="2696774" cy="1484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Wählen Sie oberhalb des Menübands </a:t>
            </a:r>
            <a:r>
              <a:rPr lang="de-DE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Freigeben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aus, oder verwenden Sie die Tastenkombination </a:t>
            </a:r>
            <a:r>
              <a:rPr lang="de-DE" dirty="0" err="1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Alt+YU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um Personen zur Mitarbeit einzuladen (An dieser Stelle können Sie in der Cloud speichern.)</a:t>
            </a: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353" y="2434307"/>
            <a:ext cx="3841690" cy="2512926"/>
          </a:xfrm>
          <a:prstGeom prst="rect">
            <a:avLst/>
          </a:prstGeom>
        </p:spPr>
      </p:pic>
      <p:grpSp>
        <p:nvGrpSpPr>
          <p:cNvPr id="36" name="Gruppe 35" descr="Kleiner Kreis mit enthaltener Zahl 2 zur Angabe von Schritt 2"/>
          <p:cNvGrpSpPr/>
          <p:nvPr/>
        </p:nvGrpSpPr>
        <p:grpSpPr bwMode="blackWhite"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Ellipse 36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8" name="Textfeld 37" descr="Zahl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43" name="Inhaltsplatzhalter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Wenn sich andere Personen in der Präsentation befinden, zeigt eine Markierung an, wer sich auf welcher Folie befindet…</a:t>
            </a: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419" y="2350394"/>
            <a:ext cx="3563782" cy="2305343"/>
          </a:xfrm>
          <a:prstGeom prst="rect">
            <a:avLst/>
          </a:prstGeom>
        </p:spPr>
      </p:pic>
      <p:grpSp>
        <p:nvGrpSpPr>
          <p:cNvPr id="39" name="Gruppe 38" descr="Kleiner Kreis mit enthaltener Zahl 3 zur Angabe von Schritt 3"/>
          <p:cNvGrpSpPr/>
          <p:nvPr/>
        </p:nvGrpSpPr>
        <p:grpSpPr bwMode="blackWhite"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Ellipse 39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41" name="Textfeld 40" descr="Zahl 3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4" name="Inhaltsplatzhalter 17"/>
          <p:cNvSpPr txBox="1">
            <a:spLocks/>
          </p:cNvSpPr>
          <p:nvPr/>
        </p:nvSpPr>
        <p:spPr>
          <a:xfrm>
            <a:off x="8429668" y="4571824"/>
            <a:ext cx="2658635" cy="69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…und welchen Teil der Folie sie bearbeiten.</a:t>
            </a: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521207" y="448056"/>
            <a:ext cx="7802661" cy="640080"/>
          </a:xfrm>
        </p:spPr>
        <p:txBody>
          <a:bodyPr rtlCol="0">
            <a:normAutofit/>
          </a:bodyPr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Mit "Sie wünschen" sind Sie sofort ein Experte.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Über das Feld "Sie wünschen" finden Sie bei Bedarf den passenden Befehl, </a:t>
            </a:r>
            <a:b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wodurch Sie Zeit sparen und sich auf Ihre Arbeit konzentrieren können.</a:t>
            </a: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Probieren Sie es aus:</a:t>
            </a:r>
          </a:p>
        </p:txBody>
      </p:sp>
      <p:grpSp>
        <p:nvGrpSpPr>
          <p:cNvPr id="4" name="Gruppe 3" descr="Kleiner Kreis mit enthaltener Zahl 1 zur Angabe von Schritt 1"/>
          <p:cNvGrpSpPr/>
          <p:nvPr/>
        </p:nvGrpSpPr>
        <p:grpSpPr bwMode="blackWhite"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 descr="Zahl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504072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Wählen Sie auf der rechten Seite </a:t>
            </a:r>
            <a:r>
              <a:rPr lang="de-DE" dirty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das Roboterbild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aus.</a:t>
            </a:r>
          </a:p>
        </p:txBody>
      </p:sp>
      <p:sp>
        <p:nvSpPr>
          <p:cNvPr id="25" name="Textfeld 16" descr="Mich auswählen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4" name="Bild 23" descr="Gekrümmter Pfei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pic>
        <p:nvPicPr>
          <p:cNvPr id="23" name="Bild 22" descr="Robote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grpSp>
        <p:nvGrpSpPr>
          <p:cNvPr id="19" name="Gruppe 18" descr="Kleiner Kreis mit enthaltener Zahl 2 zur Angabe von Schritt 2"/>
          <p:cNvGrpSpPr/>
          <p:nvPr/>
        </p:nvGrpSpPr>
        <p:grpSpPr bwMode="blackWhite"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 descr="Zahl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Geben Sie im Feld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ein, und wählen Sie dann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aus.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766" y="3410945"/>
            <a:ext cx="2106152" cy="220832"/>
          </a:xfrm>
          <a:prstGeom prst="rect">
            <a:avLst/>
          </a:prstGeom>
        </p:spPr>
      </p:pic>
      <p:grpSp>
        <p:nvGrpSpPr>
          <p:cNvPr id="31" name="Gruppe 30" descr="Kleiner Kreis mit enthaltener Zahl 3 zur Angabe von Schritt 3"/>
          <p:cNvGrpSpPr/>
          <p:nvPr/>
        </p:nvGrpSpPr>
        <p:grpSpPr bwMode="blackWhite"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 descr="Zahl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446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Wählen Sie einen Animationseffekt aus, wie etwa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und sehen Sie, </a:t>
            </a:r>
            <a:b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was passiert.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4069080"/>
            <a:ext cx="3803903" cy="24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Recherchieren Sie, ohne Ihre Folien zu verlassen</a:t>
            </a:r>
          </a:p>
        </p:txBody>
      </p:sp>
      <p:sp>
        <p:nvSpPr>
          <p:cNvPr id="16" name="Inhaltsplatzhalter 17"/>
          <p:cNvSpPr txBox="1">
            <a:spLocks/>
          </p:cNvSpPr>
          <p:nvPr/>
        </p:nvSpPr>
        <p:spPr>
          <a:xfrm>
            <a:off x="541609" y="1296100"/>
            <a:ext cx="6093106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Die intelligente Suche bringt Rechercheergebnisse direkt in PowerPoint.</a:t>
            </a:r>
            <a:b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Probieren Sie es aus </a:t>
            </a:r>
            <a:r>
              <a:rPr lang="de-DE" dirty="0"/>
              <a:t>(Beispiel auf Englisch)</a:t>
            </a: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</p:txBody>
      </p:sp>
      <p:pic>
        <p:nvPicPr>
          <p:cNvPr id="18" name="Bild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08" y="2146704"/>
            <a:ext cx="11129521" cy="3193794"/>
          </a:xfrm>
          <a:prstGeom prst="rect">
            <a:avLst/>
          </a:prstGeom>
        </p:spPr>
      </p:pic>
      <p:grpSp>
        <p:nvGrpSpPr>
          <p:cNvPr id="33" name="Gruppe 32" descr="Kleiner Kreis mit enthaltener Zahl 1 zur Angabe von Schritt 1"/>
          <p:cNvGrpSpPr/>
          <p:nvPr/>
        </p:nvGrpSpPr>
        <p:grpSpPr bwMode="blackWhite">
          <a:xfrm>
            <a:off x="558723" y="5233381"/>
            <a:ext cx="558179" cy="409838"/>
            <a:chOff x="6953426" y="711274"/>
            <a:chExt cx="558179" cy="409838"/>
          </a:xfrm>
        </p:grpSpPr>
        <p:sp>
          <p:nvSpPr>
            <p:cNvPr id="34" name="Ellipse 33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5" name="Textfeld 34" descr="Zahl 1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42" name="Inhaltsplatzhalter 17"/>
          <p:cNvSpPr txBox="1">
            <a:spLocks/>
          </p:cNvSpPr>
          <p:nvPr/>
        </p:nvSpPr>
        <p:spPr>
          <a:xfrm>
            <a:off x="1066038" y="5273573"/>
            <a:ext cx="2919669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Klicken Sie mit der rechten Maustaste auf das Wort </a:t>
            </a:r>
            <a:r>
              <a:rPr lang="de-DE" i="1" dirty="0" err="1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de-DE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der folgenden Formulierung: </a:t>
            </a:r>
            <a:r>
              <a:rPr lang="de-DE" sz="1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de-D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furniture</a:t>
            </a:r>
            <a:endParaRPr lang="de-DE" sz="18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uppe 35" descr="Kleiner Kreis mit enthaltener Zahl 2 zur Angabe von Schritt 2"/>
          <p:cNvGrpSpPr/>
          <p:nvPr/>
        </p:nvGrpSpPr>
        <p:grpSpPr bwMode="blackWhite">
          <a:xfrm>
            <a:off x="4249102" y="5233381"/>
            <a:ext cx="558179" cy="409838"/>
            <a:chOff x="6953426" y="711274"/>
            <a:chExt cx="558179" cy="409838"/>
          </a:xfrm>
        </p:grpSpPr>
        <p:sp>
          <p:nvSpPr>
            <p:cNvPr id="37" name="Ellipse 36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8" name="Textfeld 37" descr="Zahl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43" name="Inhaltsplatzhalter 17"/>
          <p:cNvSpPr txBox="1">
            <a:spLocks/>
          </p:cNvSpPr>
          <p:nvPr/>
        </p:nvSpPr>
        <p:spPr>
          <a:xfrm>
            <a:off x="4770715" y="5273573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>
                <a:cs typeface="Segoe UI Semibold" panose="020B0702040204020203" pitchFamily="34" charset="0"/>
              </a:rPr>
              <a:t>Wählen Sie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cs typeface="Segoe UI Semibold" panose="020B0702040204020203" pitchFamily="34" charset="0"/>
              </a:rPr>
              <a:t> </a:t>
            </a:r>
            <a:r>
              <a:rPr lang="de-DE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Intelligente Suche</a:t>
            </a: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 aus, und beachten Sie, dass die Ergebnisse sich auf den Kontext dieser Formulierung anstatt auf </a:t>
            </a:r>
            <a:r>
              <a:rPr lang="de-DE" sz="1800" dirty="0">
                <a:latin typeface="Segoe UI" panose="020B0502040204020203" pitchFamily="34" charset="0"/>
                <a:cs typeface="Segoe UI" panose="020B0502040204020203" pitchFamily="34" charset="0"/>
              </a:rPr>
              <a:t>Microsoft Office-Apps</a:t>
            </a: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 beziehen.</a:t>
            </a:r>
            <a:endParaRPr lang="de-DE" dirty="0">
              <a:solidFill>
                <a:srgbClr val="D247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9" name="Gruppe 38" descr="Kleiner Kreis mit enthaltener Zahl 3 zur Angabe von Schritt 3"/>
          <p:cNvGrpSpPr/>
          <p:nvPr/>
        </p:nvGrpSpPr>
        <p:grpSpPr bwMode="blackWhite">
          <a:xfrm>
            <a:off x="7930921" y="5233381"/>
            <a:ext cx="558179" cy="409838"/>
            <a:chOff x="6953426" y="711274"/>
            <a:chExt cx="558179" cy="409838"/>
          </a:xfrm>
        </p:grpSpPr>
        <p:sp>
          <p:nvSpPr>
            <p:cNvPr id="40" name="Ellipse 39" descr="Kleiner Kreis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41" name="Textfeld 40" descr="Zahl 3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4" name="Inhaltsplatzhalter 17"/>
          <p:cNvSpPr txBox="1">
            <a:spLocks/>
          </p:cNvSpPr>
          <p:nvPr/>
        </p:nvSpPr>
        <p:spPr>
          <a:xfrm>
            <a:off x="8429668" y="5273573"/>
            <a:ext cx="3107336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</a:pP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Probieren Sie nur so zum Spaß das Intelligente Suche erneut aus, indem Sie in Schritt 2 auf das Wort </a:t>
            </a:r>
            <a:r>
              <a:rPr lang="de-DE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de-DE" dirty="0"/>
              <a:t> </a:t>
            </a:r>
            <a:r>
              <a:rPr lang="de-DE" dirty="0">
                <a:latin typeface="Segoe UI" panose="020B0502040204020203" pitchFamily="34" charset="0"/>
                <a:cs typeface="Segoe UI" panose="020B0502040204020203" pitchFamily="34" charset="0"/>
              </a:rPr>
              <a:t>klicken.</a:t>
            </a:r>
          </a:p>
          <a:p>
            <a:pPr marL="0" indent="0" rtl="0">
              <a:spcAft>
                <a:spcPts val="2000"/>
              </a:spcAft>
              <a:buNone/>
            </a:pP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de-DE" dirty="0">
                <a:latin typeface="Segoe UI Light" panose="020B0502040204020203" pitchFamily="34" charset="0"/>
                <a:cs typeface="Segoe UI Light" panose="020B0502040204020203" pitchFamily="34" charset="0"/>
              </a:rPr>
              <a:t>Weitere Fragen zu PowerPoint?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4294967295"/>
          </p:nvPr>
        </p:nvSpPr>
        <p:spPr>
          <a:xfrm>
            <a:off x="541611" y="2614427"/>
            <a:ext cx="7954689" cy="3978275"/>
          </a:xfrm>
        </p:spPr>
        <p:txBody>
          <a:bodyPr rtlCol="0">
            <a:normAutofit/>
          </a:bodyPr>
          <a:lstStyle/>
          <a:p>
            <a:pPr marL="0" indent="0" rtl="0">
              <a:lnSpc>
                <a:spcPts val="4000"/>
              </a:lnSpc>
              <a:spcAft>
                <a:spcPts val="0"/>
              </a:spcAft>
              <a:buNone/>
            </a:pPr>
            <a:r>
              <a:rPr lang="de-DE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Wählen Sie die Schaltfläche </a:t>
            </a:r>
            <a:r>
              <a:rPr lang="de-DE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                   </a:t>
            </a:r>
            <a:r>
              <a:rPr lang="de-DE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aus, und geben Sie den gewünschten Suchbegriff ein.</a:t>
            </a:r>
          </a:p>
          <a:p>
            <a:pPr>
              <a:lnSpc>
                <a:spcPts val="4000"/>
              </a:lnSpc>
              <a:spcAft>
                <a:spcPts val="0"/>
              </a:spcAft>
            </a:pPr>
            <a:r>
              <a:rPr lang="de-DE" sz="2000" dirty="0">
                <a:latin typeface="Segoe UI Light" panose="020B0502040204020203" pitchFamily="34" charset="0"/>
                <a:cs typeface="Segoe UI Light" panose="020B0502040204020203" pitchFamily="34" charset="0"/>
                <a:hlinkClick r:id="rId3" tooltip="Den PowerPoint-Team-Blog besuchen. (nur in englischer Sprache)"/>
              </a:rPr>
              <a:t>Den PowerPoint-Team-Blog besuchen. (nur in englischer Sprache)</a:t>
            </a:r>
            <a:endParaRPr lang="de-DE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rtl="0">
              <a:lnSpc>
                <a:spcPts val="4000"/>
              </a:lnSpc>
              <a:spcAft>
                <a:spcPts val="0"/>
              </a:spcAft>
              <a:buNone/>
            </a:pPr>
            <a:r>
              <a:rPr lang="de-DE" sz="2000" dirty="0">
                <a:latin typeface="Segoe UI Light" panose="020B0502040204020203" pitchFamily="34" charset="0"/>
                <a:cs typeface="Segoe UI Light" panose="020B0502040204020203" pitchFamily="34" charset="0"/>
                <a:hlinkClick r:id="rId4" tooltip="Go to free PowerPoint training"/>
              </a:rPr>
              <a:t>Zur kostenlosen PowerPoint-Schulung wechseln.</a:t>
            </a:r>
            <a:endParaRPr lang="de-DE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rtl="0">
              <a:lnSpc>
                <a:spcPts val="3600"/>
              </a:lnSpc>
              <a:spcAft>
                <a:spcPts val="0"/>
              </a:spcAft>
              <a:buNone/>
            </a:pPr>
            <a:endParaRPr lang="de-DE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rtl="0">
              <a:lnSpc>
                <a:spcPts val="3600"/>
              </a:lnSpc>
              <a:spcAft>
                <a:spcPts val="0"/>
              </a:spcAft>
              <a:buNone/>
            </a:pPr>
            <a:endParaRPr lang="de-DE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Bild 1" descr="Schaltfläche &quot;Sie wünschen...&quo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206" y="2350333"/>
            <a:ext cx="1269672" cy="1189747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066" y="2761488"/>
            <a:ext cx="2476156" cy="200127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41611" y="5738132"/>
            <a:ext cx="6193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de-DE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AUSWÄHLEN DES PFEILS IM MODUS BILDSCHIRMPRÄSENTATION</a:t>
            </a:r>
          </a:p>
        </p:txBody>
      </p:sp>
      <p:pic>
        <p:nvPicPr>
          <p:cNvPr id="7" name="Bild 6" descr="Pfeil nach rechts mit einem Link auf die kostenlose PowerPoint-Schulung. Wählen Sie das Bild aus, um auf die kostenlose PowerPoint-Schulung zuzugreifen.">
            <a:hlinkClick r:id="rId4" tooltip="Wählen Sie das Bild aus, um auf die kostenlose PowerPoint-Schulung zuzugreifen.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060" y="4369736"/>
            <a:ext cx="661940" cy="661940"/>
          </a:xfrm>
          <a:prstGeom prst="rect">
            <a:avLst/>
          </a:prstGeom>
        </p:spPr>
      </p:pic>
      <p:pic>
        <p:nvPicPr>
          <p:cNvPr id="12" name="Bild 11" descr="Nach rechts weisender Pfeil mit einem Link zur Abgabe von Feedback zu dieser Tour. Wählen Sie das Bild aus, um Feedback zu dieser Tour zu geben.">
            <a:hlinkClick r:id="rId3" tooltip="Hier auswählen, um zum PowerPoint-Teamblog zu gelangen."/>
            <a:extLst>
              <a:ext uri="{FF2B5EF4-FFF2-40B4-BE49-F238E27FC236}">
                <a16:creationId xmlns:a16="http://schemas.microsoft.com/office/drawing/2014/main" xmlns="" id="{BA92070A-4E3D-4794-84A9-83B8DDF3A1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060" y="3690932"/>
            <a:ext cx="661940" cy="66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25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WillkommenDo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4341_TF10001108" id="{07697364-0B73-4747-B9CE-5EA2B942B594}" vid="{38915AEA-B4B8-4116-8636-330A3885EF24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Willkommen bei PowerPoint(2)</Template>
  <TotalTime>0</TotalTime>
  <Words>660</Words>
  <Application>Microsoft Office PowerPoint</Application>
  <PresentationFormat>Breitbild</PresentationFormat>
  <Paragraphs>68</Paragraphs>
  <Slides>9</Slides>
  <Notes>9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WillkommenDok</vt:lpstr>
      <vt:lpstr>Willkommen bei PowerPoint</vt:lpstr>
      <vt:lpstr>Designer hilft Ihnen, Ihren Standpunkt zu vermitteln</vt:lpstr>
      <vt:lpstr>So verwenden Sie PowerPoint Designer</vt:lpstr>
      <vt:lpstr>Morphen</vt:lpstr>
      <vt:lpstr>Einrichten von Morphen</vt:lpstr>
      <vt:lpstr>Zusammenarbeit in Echtzeit</vt:lpstr>
      <vt:lpstr>Mit "Sie wünschen" sind Sie sofort ein Experte.</vt:lpstr>
      <vt:lpstr>Recherchieren Sie, ohne Ihre Folien zu verlassen</vt:lpstr>
      <vt:lpstr>Weitere Fragen zu PowerPoint?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Willkommen bei PowerPoint</dc:title>
  <dc:creator>ALGE</dc:creator>
  <cp:keywords/>
  <cp:lastModifiedBy>ALGE Büro</cp:lastModifiedBy>
  <cp:revision>1</cp:revision>
  <dcterms:created xsi:type="dcterms:W3CDTF">2018-02-22T13:45:57Z</dcterms:created>
  <dcterms:modified xsi:type="dcterms:W3CDTF">2019-04-11T12:52:58Z</dcterms:modified>
  <cp:version/>
</cp:coreProperties>
</file>