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22610880"/>
        <c:axId val="122620128"/>
      </c:barChart>
      <c:catAx>
        <c:axId val="122610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620128"/>
        <c:crosses val="autoZero"/>
        <c:auto val="1"/>
        <c:lblAlgn val="ctr"/>
        <c:lblOffset val="100"/>
        <c:noMultiLvlLbl val="0"/>
      </c:catAx>
      <c:valAx>
        <c:axId val="122620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261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238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784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4037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2141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1426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2669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8628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74977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3297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341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064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959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095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470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810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1560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530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0936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501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68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F45254-25CC-403C-BBD3-F23FCA56CDFF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47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A207C-EADC-4659-881C-CD8295AAE72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01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Vergleich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39E179-0077-4176-81F2-D27C02D1DA4A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63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868FA-B37A-4B00-8197-2C0E33A5976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533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Apfel</a:t>
            </a:r>
            <a:endParaRPr kumimoji="0" lang="de-A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FA8227-156D-4376-AB51-A61F2B5481B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173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33364C-B4BF-42EB-A04D-56A00DF0D83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838200" y="1690689"/>
              <a:ext cx="2025316" cy="1930816"/>
              <a:chOff x="838200" y="1690689"/>
              <a:chExt cx="2025316" cy="1930816"/>
            </a:xfrm>
          </p:grpSpPr>
          <p:sp>
            <p:nvSpPr>
              <p:cNvPr id="19" name="Stern mit 5 Zacken 18"/>
              <p:cNvSpPr/>
              <p:nvPr/>
            </p:nvSpPr>
            <p:spPr>
              <a:xfrm>
                <a:off x="838200" y="2514600"/>
                <a:ext cx="1118936" cy="1106905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  <p:sp>
            <p:nvSpPr>
              <p:cNvPr id="20" name="Stern mit 5 Zacken 19"/>
              <p:cNvSpPr/>
              <p:nvPr/>
            </p:nvSpPr>
            <p:spPr>
              <a:xfrm>
                <a:off x="2221832" y="1690689"/>
                <a:ext cx="641684" cy="607344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Stern mit 5 Zacken 17">
              <a:hlinkClick r:id="rId2"/>
            </p:cNvPr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640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/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4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Breitbild</PresentationFormat>
  <Paragraphs>66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3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Vergleich</vt:lpstr>
      <vt:lpstr>DIAGRAMM</vt:lpstr>
      <vt:lpstr>Onlinegrafiken einfügen</vt:lpstr>
      <vt:lpstr>Formen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2018-02-22T13:13:30Z</dcterms:created>
  <dcterms:modified xsi:type="dcterms:W3CDTF">2019-04-11T12:52:34Z</dcterms:modified>
</cp:coreProperties>
</file>