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972047184"/>
        <c:axId val="1972047728"/>
      </c:barChart>
      <c:catAx>
        <c:axId val="1972047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72047728"/>
        <c:crosses val="autoZero"/>
        <c:auto val="1"/>
        <c:lblAlgn val="ctr"/>
        <c:lblOffset val="100"/>
        <c:noMultiLvlLbl val="0"/>
      </c:catAx>
      <c:valAx>
        <c:axId val="19720477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72047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1EF0-B7BD-47D0-9983-4DD0EF648D40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37230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F795-133E-430E-B82B-0B137F6B0D38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1170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463-582D-408F-97F4-BA63AF3DDC16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1884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93BD-7CE1-4201-A5A2-A07182B84EDB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45085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25-726E-47A1-8ADF-4DD724804750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4725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BA5A4-0B12-481F-948B-0E8B5A0CF447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51205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CB7-5801-4BB5-A80A-C03801BF413C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27225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0B70-2BA9-4EF3-BC56-6C176DF50C55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11460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E594-5886-4392-B90F-2ED11DF1223A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43800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440D-0179-40DB-A034-0A0518F37C2B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9465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E179-0077-4176-81F2-D27C02D1DA4A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1868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D7A5-8D54-48D0-AF8A-CF25DE2F0410}" type="datetime1">
              <a:rPr lang="de-AT" smtClean="0"/>
              <a:t>11.04.2019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94423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11AE-A7F7-4C89-9988-03333280C04C}" type="datetime1">
              <a:rPr lang="de-AT" smtClean="0"/>
              <a:t>11.04.2019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5342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604C-FA47-4EEA-90E7-1D3D3150704A}" type="datetime1">
              <a:rPr lang="de-AT" smtClean="0"/>
              <a:t>11.04.2019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8619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08A9-7BEB-4229-A453-C04E3DE6760D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71206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6EBF-92F3-4554-BEB7-D6E8F4C0C018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49801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3F26E-334C-4A77-B497-E5B46E86E1A9}" type="datetime1">
              <a:rPr lang="de-AT" smtClean="0"/>
              <a:pPr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55754EDC-42C6-490B-BEED-6F1956CC8E0B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 nach oben 7"/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57145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office.com/de-at/powerpoint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214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44A32B-1D9F-4A2F-A8C2-9F5522221788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989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F45254-25CC-403C-BBD3-F23FCA56CDFF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966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3881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xmlns="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3921218675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CA207C-EADC-4659-881C-CD8295AAE72B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7853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868FA-B37A-4B00-8197-2C0E33A5976C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0850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Apfel</a:t>
            </a:r>
            <a:endParaRPr kumimoji="0" lang="de-AT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FA8227-156D-4376-AB51-A61F2B5481BB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1887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Formen einfügen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Formen einfügen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33364C-B4BF-42EB-A04D-56A00DF0D83C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838200" y="1690689"/>
            <a:ext cx="3493168" cy="2841540"/>
            <a:chOff x="838200" y="1690689"/>
            <a:chExt cx="3493168" cy="2841540"/>
          </a:xfrm>
        </p:grpSpPr>
        <p:grpSp>
          <p:nvGrpSpPr>
            <p:cNvPr id="17" name="Gruppieren 16"/>
            <p:cNvGrpSpPr/>
            <p:nvPr/>
          </p:nvGrpSpPr>
          <p:grpSpPr>
            <a:xfrm>
              <a:off x="838200" y="1690689"/>
              <a:ext cx="2025316" cy="1930816"/>
              <a:chOff x="838200" y="1690689"/>
              <a:chExt cx="2025316" cy="1930816"/>
            </a:xfrm>
          </p:grpSpPr>
          <p:sp>
            <p:nvSpPr>
              <p:cNvPr id="19" name="Stern mit 5 Zacken 18"/>
              <p:cNvSpPr/>
              <p:nvPr/>
            </p:nvSpPr>
            <p:spPr>
              <a:xfrm>
                <a:off x="838200" y="2514600"/>
                <a:ext cx="1118936" cy="1106905"/>
              </a:xfrm>
              <a:prstGeom prst="star5">
                <a:avLst/>
              </a:prstGeom>
              <a:solidFill>
                <a:srgbClr val="FF0000"/>
              </a:solid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</p:txBody>
          </p:sp>
          <p:sp>
            <p:nvSpPr>
              <p:cNvPr id="20" name="Stern mit 5 Zacken 19"/>
              <p:cNvSpPr/>
              <p:nvPr/>
            </p:nvSpPr>
            <p:spPr>
              <a:xfrm>
                <a:off x="2221832" y="1690689"/>
                <a:ext cx="641684" cy="607344"/>
              </a:xfrm>
              <a:prstGeom prst="star5">
                <a:avLst/>
              </a:prstGeom>
              <a:solidFill>
                <a:srgbClr val="FF0000"/>
              </a:solid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8" name="Stern mit 5 Zacken 17">
              <a:hlinkClick r:id="rId2"/>
            </p:cNvPr>
            <p:cNvSpPr/>
            <p:nvPr/>
          </p:nvSpPr>
          <p:spPr>
            <a:xfrm>
              <a:off x="2542674" y="2883902"/>
              <a:ext cx="1788694" cy="1648327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6446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Breitbild</PresentationFormat>
  <Paragraphs>53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6" baseType="lpstr">
      <vt:lpstr>Arial</vt:lpstr>
      <vt:lpstr>Bell MT</vt:lpstr>
      <vt:lpstr>Britannic Bold</vt:lpstr>
      <vt:lpstr>Broadway</vt:lpstr>
      <vt:lpstr>Calibri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 Büro</cp:lastModifiedBy>
  <cp:revision>1</cp:revision>
  <dcterms:created xsi:type="dcterms:W3CDTF">2018-02-22T13:05:25Z</dcterms:created>
  <dcterms:modified xsi:type="dcterms:W3CDTF">2019-04-11T12:52:18Z</dcterms:modified>
</cp:coreProperties>
</file>