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959902656"/>
        <c:axId val="-1959891232"/>
      </c:barChart>
      <c:catAx>
        <c:axId val="-1959902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959891232"/>
        <c:crosses val="autoZero"/>
        <c:auto val="1"/>
        <c:lblAlgn val="ctr"/>
        <c:lblOffset val="100"/>
        <c:noMultiLvlLbl val="0"/>
      </c:catAx>
      <c:valAx>
        <c:axId val="-19598912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959902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201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5158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3010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2691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9356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31699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3535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9275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39746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1460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0756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CBD38-EB8B-4D0A-876E-DBA522003FB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38C44-4ADF-4C83-AB83-F445D345477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160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73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57896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473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918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9626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49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Breitbild</PresentationFormat>
  <Paragraphs>32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2018-02-22T12:52:07Z</dcterms:created>
  <dcterms:modified xsi:type="dcterms:W3CDTF">2019-04-11T12:51:59Z</dcterms:modified>
</cp:coreProperties>
</file>