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006691840"/>
        <c:axId val="1006705984"/>
      </c:barChart>
      <c:catAx>
        <c:axId val="10066918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06705984"/>
        <c:crosses val="autoZero"/>
        <c:auto val="1"/>
        <c:lblAlgn val="ctr"/>
        <c:lblOffset val="100"/>
        <c:noMultiLvlLbl val="0"/>
      </c:catAx>
      <c:valAx>
        <c:axId val="1006705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06691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5489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4139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6460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0936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1392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0507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54893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3364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 smtClean="0"/>
              <a:t>Textmasterformat durch Klicken bearbeiten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9820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66845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6147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71212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11.04.2019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6375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11.04.2019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6512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11.04.2019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409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2038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2906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6375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office.com/de-at/powerpoint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962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44A32B-1D9F-4A2F-A8C2-9F5522221788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0236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F45254-25CC-403C-BBD3-F23FCA56CDFF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5581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xmlns="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CA207C-EADC-4659-881C-CD8295AAE72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88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868FA-B37A-4B00-8197-2C0E33A5976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699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Apfel</a:t>
            </a:r>
            <a:endParaRPr kumimoji="0" lang="de-AT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FA8227-156D-4376-AB51-A61F2B5481B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4298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33364C-B4BF-42EB-A04D-56A00DF0D83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838200" y="1690689"/>
            <a:ext cx="3493168" cy="2841540"/>
            <a:chOff x="838200" y="1690689"/>
            <a:chExt cx="3493168" cy="2841540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838200" y="1690689"/>
              <a:ext cx="2025316" cy="1930816"/>
              <a:chOff x="838200" y="1690689"/>
              <a:chExt cx="2025316" cy="1930816"/>
            </a:xfrm>
          </p:grpSpPr>
          <p:sp>
            <p:nvSpPr>
              <p:cNvPr id="19" name="Stern mit 5 Zacken 18"/>
              <p:cNvSpPr/>
              <p:nvPr/>
            </p:nvSpPr>
            <p:spPr>
              <a:xfrm>
                <a:off x="838200" y="2514600"/>
                <a:ext cx="1118936" cy="1106905"/>
              </a:xfrm>
              <a:prstGeom prst="star5">
                <a:avLst/>
              </a:prstGeom>
              <a:solidFill>
                <a:srgbClr val="FF000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  <p:sp>
            <p:nvSpPr>
              <p:cNvPr id="20" name="Stern mit 5 Zacken 19"/>
              <p:cNvSpPr/>
              <p:nvPr/>
            </p:nvSpPr>
            <p:spPr>
              <a:xfrm>
                <a:off x="2221832" y="1690689"/>
                <a:ext cx="641684" cy="607344"/>
              </a:xfrm>
              <a:prstGeom prst="star5">
                <a:avLst/>
              </a:prstGeom>
              <a:solidFill>
                <a:srgbClr val="FF000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8" name="Stern mit 5 Zacken 17">
              <a:hlinkClick r:id="rId2"/>
            </p:cNvPr>
            <p:cNvSpPr/>
            <p:nvPr/>
          </p:nvSpPr>
          <p:spPr>
            <a:xfrm>
              <a:off x="2542674" y="288390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1737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  <a:endParaRPr lang="de-D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1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auf der rechten Seite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das Bild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2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Geben Sie im Feld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Sie wünschen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Animation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ein, und wählen Sie dann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Animation hinzufügen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3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einen Animationseffekt aus, wie etwa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Zoom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und sehen Sie, 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was passiert.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Über das Feld "Sie wünschen" finden Sie bei Bedarf den passenden Befehl, 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wodurch Sie Zeit sparen und sich auf Ihre Arbeit konzentrieren können.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/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Probieren Sie es aus: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931410" algn="l"/>
              </a:tabLst>
              <a:defRPr/>
            </a:pPr>
            <a:r>
              <a:rPr kumimoji="0" lang="de-DE" sz="1200" b="1" i="0" u="none" strike="noStrike" kern="1000" cap="none" spc="10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kumimoji="0" lang="de-DE" sz="1200" b="1" i="0" u="none" strike="noStrike" kern="1400" cap="none" spc="0" normalizeH="0" baseline="0" noProof="0" dirty="0">
              <a:ln>
                <a:noFill/>
              </a:ln>
              <a:solidFill>
                <a:srgbClr val="D24726"/>
              </a:solidFill>
              <a:effectLst/>
              <a:uLnTx/>
              <a:uFillTx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6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Microsoft Office PowerPoint</Application>
  <PresentationFormat>Breitbild</PresentationFormat>
  <Paragraphs>62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22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SimHei</vt:lpstr>
      <vt:lpstr>Times New Roman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2018-02-22T13:10:22Z</dcterms:created>
  <dcterms:modified xsi:type="dcterms:W3CDTF">2019-04-11T12:52:25Z</dcterms:modified>
</cp:coreProperties>
</file>