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697976496"/>
        <c:axId val="-697973232"/>
      </c:barChart>
      <c:catAx>
        <c:axId val="-69797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97973232"/>
        <c:crosses val="autoZero"/>
        <c:auto val="1"/>
        <c:lblAlgn val="ctr"/>
        <c:lblOffset val="100"/>
        <c:noMultiLvlLbl val="0"/>
      </c:catAx>
      <c:valAx>
        <c:axId val="-697973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9797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21615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 custScaleX="1278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 custScaleX="13058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29A90-E43B-4B31-A57C-AD197C22E50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79368-6929-4895-9D3E-505AB132597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9250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92115-CB7C-4A7B-8413-6F2D261AC83C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504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2467615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8117679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4238980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9698565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83082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7040759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49170296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391090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953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76172239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9833472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0742590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6515827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3801190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8620375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6221307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7888864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3867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8191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5F604C-FA47-4EEA-90E7-1D3D3150704A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 rot="20749399">
            <a:off x="335416" y="2470030"/>
            <a:ext cx="94461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 smtClean="0">
                <a:ln/>
                <a:solidFill>
                  <a:srgbClr val="E6B91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roadway" panose="04040905080B02020502" pitchFamily="82" charset="0"/>
                <a:ea typeface="+mn-ea"/>
                <a:cs typeface="+mn-cs"/>
              </a:rPr>
              <a:t>Fortsetzung folgt</a:t>
            </a:r>
            <a:endParaRPr kumimoji="0" lang="de-DE" sz="8000" b="1" i="0" u="none" strike="noStrike" kern="1200" cap="none" spc="0" normalizeH="0" baseline="0" noProof="0" dirty="0">
              <a:ln/>
              <a:solidFill>
                <a:srgbClr val="E6B91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roadway" panose="04040905080B02020502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41201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02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994404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726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21592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1023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4153555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10461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Stern mit 5 Zacken 4">
            <a:hlinkClick r:id="rId2"/>
          </p:cNvPr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Stern mit 5 Zacken 3"/>
          <p:cNvSpPr/>
          <p:nvPr/>
        </p:nvSpPr>
        <p:spPr>
          <a:xfrm>
            <a:off x="1397668" y="3074865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122201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/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979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41531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77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2018-02-22T13:28:52Z</dcterms:created>
  <dcterms:modified xsi:type="dcterms:W3CDTF">2019-04-11T12:50:25Z</dcterms:modified>
</cp:coreProperties>
</file>