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830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064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054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680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183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421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821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79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885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823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943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B68B-ADF7-484C-BC0E-F0D694A66616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AA437-2D90-4C94-A3BA-3E325303C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618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01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2018-02-22T12:48:17Z</dcterms:created>
  <dcterms:modified xsi:type="dcterms:W3CDTF">2019-04-11T12:51:32Z</dcterms:modified>
</cp:coreProperties>
</file>