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996260272"/>
        <c:axId val="996255920"/>
      </c:barChart>
      <c:catAx>
        <c:axId val="996260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96255920"/>
        <c:crosses val="autoZero"/>
        <c:auto val="1"/>
        <c:lblAlgn val="ctr"/>
        <c:lblOffset val="100"/>
        <c:noMultiLvlLbl val="0"/>
      </c:catAx>
      <c:valAx>
        <c:axId val="996255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96260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13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25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298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6116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96701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1249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3040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861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2655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312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657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01DEA-582F-4389-859D-CEBC71D9A45C}" type="datetimeFigureOut">
              <a:rPr lang="de-AT" smtClean="0"/>
              <a:t>11.04.2019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C20A8-86C8-4715-852B-9F41B4D9A04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6199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office.com/de-at/powerpoin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108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47970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5753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xmlns="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717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94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060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838200" y="1690689"/>
              <a:ext cx="2025316" cy="1930816"/>
              <a:chOff x="838200" y="1690689"/>
              <a:chExt cx="2025316" cy="1930816"/>
            </a:xfrm>
          </p:grpSpPr>
          <p:sp>
            <p:nvSpPr>
              <p:cNvPr id="3" name="Stern mit 5 Zacken 2"/>
              <p:cNvSpPr/>
              <p:nvPr/>
            </p:nvSpPr>
            <p:spPr>
              <a:xfrm>
                <a:off x="838200" y="2514600"/>
                <a:ext cx="1118936" cy="1106905"/>
              </a:xfrm>
              <a:prstGeom prst="star5">
                <a:avLst/>
              </a:prstGeom>
              <a:solidFill>
                <a:srgbClr val="FF0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" name="Stern mit 5 Zacken 3"/>
              <p:cNvSpPr/>
              <p:nvPr/>
            </p:nvSpPr>
            <p:spPr>
              <a:xfrm>
                <a:off x="2221832" y="1690689"/>
                <a:ext cx="641684" cy="607344"/>
              </a:xfrm>
              <a:prstGeom prst="star5">
                <a:avLst/>
              </a:prstGeom>
              <a:solidFill>
                <a:srgbClr val="FF0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10" name="Stern mit 5 Zacken 9">
              <a:hlinkClick r:id="rId2"/>
            </p:cNvPr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1219659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Breitbild</PresentationFormat>
  <Paragraphs>35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 Büro</cp:lastModifiedBy>
  <cp:revision>1</cp:revision>
  <dcterms:created xsi:type="dcterms:W3CDTF">2018-02-22T13:00:53Z</dcterms:created>
  <dcterms:modified xsi:type="dcterms:W3CDTF">2019-04-11T12:52:12Z</dcterms:modified>
</cp:coreProperties>
</file>