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901752640"/>
        <c:axId val="901758080"/>
      </c:barChart>
      <c:catAx>
        <c:axId val="901752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01758080"/>
        <c:crosses val="autoZero"/>
        <c:auto val="1"/>
        <c:lblAlgn val="ctr"/>
        <c:lblOffset val="100"/>
        <c:noMultiLvlLbl val="0"/>
      </c:catAx>
      <c:valAx>
        <c:axId val="901758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0175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21615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 custScaleX="1278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 custScaleX="13058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6BF9B-B8F8-4548-B676-65BDFC26634A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DE5E9-7256-4867-8EBA-187F01D35BE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0110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92115-CB7C-4A7B-8413-6F2D261AC83C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78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360425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5385859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9296422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537903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2297474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2300618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92769710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1891787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467227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2908008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17966915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8068603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11.04.2019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5719618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11.04.2019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9024798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11.04.2019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67229817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1781684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11.04.2019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3670091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11.04.2019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270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948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5F604C-FA47-4EEA-90E7-1D3D3150704A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 rot="20749399">
            <a:off x="335416" y="2470030"/>
            <a:ext cx="94461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1" i="0" u="none" strike="noStrike" kern="1200" cap="none" spc="0" normalizeH="0" baseline="0" noProof="0" dirty="0" smtClean="0">
                <a:ln/>
                <a:solidFill>
                  <a:srgbClr val="E6B91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roadway" panose="04040905080B02020502" pitchFamily="82" charset="0"/>
                <a:ea typeface="+mn-ea"/>
                <a:cs typeface="+mn-cs"/>
              </a:rPr>
              <a:t>Fortsetzung folgt</a:t>
            </a:r>
            <a:endParaRPr kumimoji="0" lang="de-DE" sz="8000" b="1" i="0" u="none" strike="noStrike" kern="1200" cap="none" spc="0" normalizeH="0" baseline="0" noProof="0" dirty="0">
              <a:ln/>
              <a:solidFill>
                <a:srgbClr val="E6B91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roadway" panose="04040905080B02020502" pitchFamily="8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047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02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59071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726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F45254-25CC-403C-BBD3-F23FCA56CDFF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05415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A207C-EADC-4659-881C-CD8295AAE72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6254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868FA-B37A-4B00-8197-2C0E33A5976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7750821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Apfel</a:t>
            </a:r>
            <a:endParaRPr kumimoji="0" lang="de-A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FA8227-156D-4376-AB51-A61F2B5481BB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736599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Formen einfügen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33364C-B4BF-42EB-A04D-56A00DF0D83C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9" name="Stern mit 5 Zacken 18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Stern mit 5 Zacken 19"/>
          <p:cNvSpPr/>
          <p:nvPr/>
        </p:nvSpPr>
        <p:spPr>
          <a:xfrm>
            <a:off x="1397668" y="2992187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Stern mit 5 Zacken 17">
            <a:hlinkClick r:id="rId2"/>
          </p:cNvPr>
          <p:cNvSpPr/>
          <p:nvPr/>
        </p:nvSpPr>
        <p:spPr>
          <a:xfrm>
            <a:off x="2542674" y="288390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4516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/>
            </a:r>
            <a:b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 smtClean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61633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4A32B-1D9F-4A2F-A8C2-9F5522221788}" type="datetime1">
              <a:rPr kumimoji="0" lang="de-AT" sz="900" b="0" i="1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11.04.2019</a:t>
            </a:fld>
            <a:endParaRPr kumimoji="0" lang="de-AT" sz="900" b="0" i="1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smtClean="0">
                <a:ln>
                  <a:noFill/>
                </a:ln>
                <a:solidFill>
                  <a:srgbClr val="90C226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PowerPoint 2016</a:t>
            </a:r>
            <a:endParaRPr kumimoji="0" lang="de-AT" sz="1600" b="1" i="0" u="none" strike="noStrike" kern="1200" cap="none" spc="0" normalizeH="0" baseline="0" noProof="0">
              <a:ln>
                <a:noFill/>
              </a:ln>
              <a:solidFill>
                <a:srgbClr val="90C226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54EDC-42C6-490B-BEED-6F1956CC8E0B}" type="slidenum">
              <a:rPr kumimoji="0" lang="de-AT" sz="11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AT" sz="11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53473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77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2</cp:revision>
  <dcterms:created xsi:type="dcterms:W3CDTF">2018-02-22T13:18:18Z</dcterms:created>
  <dcterms:modified xsi:type="dcterms:W3CDTF">2019-04-11T12:52:49Z</dcterms:modified>
</cp:coreProperties>
</file>