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170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28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355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368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758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621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474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7574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407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918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683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DAD25-E420-41D5-9D5D-3D3E69409A4D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40811-FD93-406D-812E-52D93F6FD52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373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Freizeit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6CA19-959A-4939-8BB4-20BB4DB6D82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224161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</vt:lpstr>
      <vt:lpstr>Freizeit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Freizeit</dc:title>
  <dc:creator>ALGE</dc:creator>
  <cp:lastModifiedBy>ALGE Büro</cp:lastModifiedBy>
  <cp:revision>1</cp:revision>
  <dcterms:created xsi:type="dcterms:W3CDTF">2018-02-22T13:32:54Z</dcterms:created>
  <dcterms:modified xsi:type="dcterms:W3CDTF">2019-04-11T12:50:11Z</dcterms:modified>
</cp:coreProperties>
</file>