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649996864"/>
        <c:axId val="-1649983808"/>
      </c:barChart>
      <c:catAx>
        <c:axId val="-1649996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649983808"/>
        <c:crosses val="autoZero"/>
        <c:auto val="1"/>
        <c:lblAlgn val="ctr"/>
        <c:lblOffset val="100"/>
        <c:noMultiLvlLbl val="0"/>
      </c:catAx>
      <c:valAx>
        <c:axId val="-1649983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64999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AA8CE-133A-4149-BD6C-AA3CBA07FDE9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92CE6-0C6A-4F90-9F3D-102C8F71B41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289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92115-CB7C-4A7B-8413-6F2D261AC83C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578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1026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843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7020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4642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4946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9750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5503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7746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983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758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830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584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893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180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7054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1688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672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9245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35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06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92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57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010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19" name="Stern mit 5 Zacken 18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0" name="Stern mit 5 Zacken 19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8" name="Stern mit 5 Zacken 17">
              <a:hlinkClick r:id="rId2"/>
            </p:cNvPr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5404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/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5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46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Breitbild</PresentationFormat>
  <Paragraphs>73</Paragraphs>
  <Slides>9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2</cp:revision>
  <dcterms:created xsi:type="dcterms:W3CDTF">2018-02-22T13:16:46Z</dcterms:created>
  <dcterms:modified xsi:type="dcterms:W3CDTF">2019-04-11T12:52:41Z</dcterms:modified>
</cp:coreProperties>
</file>